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406" r:id="rId3"/>
    <p:sldId id="410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FF8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61" autoAdjust="0"/>
    <p:restoredTop sz="94660" autoAdjust="0"/>
  </p:normalViewPr>
  <p:slideViewPr>
    <p:cSldViewPr>
      <p:cViewPr varScale="1">
        <p:scale>
          <a:sx n="105" d="100"/>
          <a:sy n="105" d="100"/>
        </p:scale>
        <p:origin x="606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smtClean="0"/>
              <a:t>Tim Godfrey (EPRI)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smtClean="0"/>
              <a:t>Tim Godfrey (EPRI)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smtClean="0"/>
              <a:t>Nov 2015</a:t>
            </a:r>
            <a:endParaRPr lang="en-GB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Tim Godfrey (EPRI)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10270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9428" y="6475413"/>
            <a:ext cx="12044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802.11-16/0727r0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2068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" name="TextBox 1"/>
          <p:cNvSpPr txBox="1"/>
          <p:nvPr userDrawn="1"/>
        </p:nvSpPr>
        <p:spPr>
          <a:xfrm>
            <a:off x="611560" y="332656"/>
            <a:ext cx="10454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May </a:t>
            </a:r>
            <a:r>
              <a:rPr lang="en-US" sz="1600" b="1" dirty="0" smtClean="0"/>
              <a:t>2016</a:t>
            </a:r>
            <a:endParaRPr lang="en-US" sz="16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6/24-16-0015-01-0000-may-2016-tag-report.pptx" TargetMode="External"/><Relationship Id="rId2" Type="http://schemas.openxmlformats.org/officeDocument/2006/relationships/hyperlink" Target="https://mentor.ieee.org/802.24/dcn/16/24-16-0014-00-0000-may-2016-agenda.xls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6/24-16-0017-00-sgtg-cellular-comparison-white-paper-outline.docx" TargetMode="External"/><Relationship Id="rId2" Type="http://schemas.openxmlformats.org/officeDocument/2006/relationships/hyperlink" Target="https://mentor.ieee.org/802.24/dcn/15/24-15-0029-08-sgtg-sub-1-ghz-white-paper-draft.docxhttps:/mentor.ieee.org/802.24/dcn/15/24-15-0029-05-sgtg-sub-1-ghz-white-paper-draft.docxhttps:/mentor.ieee.org/802.24/dcn/15/24-15-0029-03-sgtg-sub-1-ghz-white-paper-draft.docxhttps:/mentor.ieee.org/802.24/dcn/15/24-15-0029-02-sgtg-sub-1-ghz-white-paper-draft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26096"/>
            <a:ext cx="7772400" cy="1066800"/>
          </a:xfrm>
          <a:noFill/>
        </p:spPr>
        <p:txBody>
          <a:bodyPr/>
          <a:lstStyle/>
          <a:p>
            <a:r>
              <a:rPr lang="en-GB" dirty="0" smtClean="0"/>
              <a:t>802.24 Vertical Applications </a:t>
            </a:r>
            <a:br>
              <a:rPr lang="en-GB" dirty="0" smtClean="0"/>
            </a:br>
            <a:r>
              <a:rPr lang="en-GB" dirty="0" smtClean="0"/>
              <a:t>Technical Advisory Group</a:t>
            </a:r>
            <a:br>
              <a:rPr lang="en-GB" dirty="0" smtClean="0"/>
            </a:br>
            <a:r>
              <a:rPr lang="en-GB" dirty="0" smtClean="0"/>
              <a:t>Liaison Report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3284984"/>
            <a:ext cx="7772400" cy="2811016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2016-05-18</a:t>
            </a:r>
            <a:endParaRPr lang="en-GB" sz="2000" b="0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377133"/>
              </p:ext>
            </p:extLst>
          </p:nvPr>
        </p:nvGraphicFramePr>
        <p:xfrm>
          <a:off x="658813" y="3985220"/>
          <a:ext cx="8237537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" name="Document" r:id="rId4" imgW="8152664" imgH="2297815" progId="Word.Document.8">
                  <p:embed/>
                </p:oleObj>
              </mc:Choice>
              <mc:Fallback>
                <p:oleObj name="Document" r:id="rId4" imgW="8152664" imgH="2297815" progId="Word.Document.8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3" y="3985220"/>
                        <a:ext cx="8237537" cy="232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755576" y="35730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 smtClean="0"/>
              <a:t>Author:</a:t>
            </a:r>
            <a:endParaRPr lang="en-GB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772400" cy="576064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802.24 Overview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068960"/>
            <a:ext cx="7772400" cy="338437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802.24.1 Smart Grid Task Group</a:t>
            </a:r>
          </a:p>
          <a:p>
            <a:pPr lvl="1"/>
            <a:r>
              <a:rPr lang="en-US" dirty="0" smtClean="0"/>
              <a:t>Internal / external coordination in matters related application of IEEE </a:t>
            </a:r>
            <a:r>
              <a:rPr lang="en-US" dirty="0"/>
              <a:t>802 standards for Smart Grid </a:t>
            </a:r>
            <a:endParaRPr lang="en-US" dirty="0" smtClean="0"/>
          </a:p>
          <a:p>
            <a:pPr lvl="1"/>
            <a:r>
              <a:rPr lang="en-US" dirty="0" smtClean="0"/>
              <a:t>802.24.1 TG meets at Plenaries and Wireless Interims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802.24.2 IoT Task Group</a:t>
            </a:r>
          </a:p>
          <a:p>
            <a:pPr lvl="1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Internal / external coordination in matters related application of IEEE 802 standards for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Internet of Things (IoT)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802.24.2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TG meets at Plenaries and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802 Interims</a:t>
            </a:r>
          </a:p>
          <a:p>
            <a:r>
              <a:rPr lang="en-US" dirty="0" smtClean="0"/>
              <a:t>May </a:t>
            </a:r>
            <a:r>
              <a:rPr lang="en-US" dirty="0" smtClean="0"/>
              <a:t>Agenda</a:t>
            </a:r>
            <a:r>
              <a:rPr lang="en-US" dirty="0"/>
              <a:t>: 		</a:t>
            </a:r>
            <a:r>
              <a:rPr lang="en-US" dirty="0" smtClean="0">
                <a:solidFill>
                  <a:srgbClr val="002060"/>
                </a:solidFill>
                <a:hlinkClick r:id="rId2"/>
              </a:rPr>
              <a:t>24-16-0014r0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 smtClean="0"/>
              <a:t>Report </a:t>
            </a: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hlinkClick r:id="rId3"/>
              </a:rPr>
              <a:t>24-16-0015r1</a:t>
            </a:r>
            <a:endParaRPr lang="en-US" dirty="0"/>
          </a:p>
          <a:p>
            <a:r>
              <a:rPr lang="en-US" dirty="0" smtClean="0"/>
              <a:t>Minutes		</a:t>
            </a:r>
            <a:r>
              <a:rPr lang="en-US" dirty="0"/>
              <a:t>	</a:t>
            </a:r>
            <a:r>
              <a:rPr lang="en-US" dirty="0" smtClean="0"/>
              <a:t>24-16-0016r0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4" name="Rectangle 3"/>
          <p:cNvSpPr/>
          <p:nvPr/>
        </p:nvSpPr>
        <p:spPr bwMode="auto">
          <a:xfrm>
            <a:off x="2051720" y="1412776"/>
            <a:ext cx="518457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/>
              <a:t>802.24 Vertical Applications TAG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27584" y="2348880"/>
            <a:ext cx="374441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/>
              <a:t>802.24.1 Smart Grid TG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788024" y="2348880"/>
            <a:ext cx="374441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802.24.2 IoT TG</a:t>
            </a:r>
          </a:p>
        </p:txBody>
      </p:sp>
      <p:cxnSp>
        <p:nvCxnSpPr>
          <p:cNvPr id="10" name="Elbow Connector 9"/>
          <p:cNvCxnSpPr>
            <a:stCxn id="4" idx="2"/>
            <a:endCxn id="7" idx="0"/>
          </p:cNvCxnSpPr>
          <p:nvPr/>
        </p:nvCxnSpPr>
        <p:spPr bwMode="auto">
          <a:xfrm rot="5400000">
            <a:off x="3455876" y="1160748"/>
            <a:ext cx="432048" cy="1944216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Elbow Connector 11"/>
          <p:cNvCxnSpPr>
            <a:stCxn id="4" idx="2"/>
            <a:endCxn id="8" idx="0"/>
          </p:cNvCxnSpPr>
          <p:nvPr/>
        </p:nvCxnSpPr>
        <p:spPr bwMode="auto">
          <a:xfrm rot="16200000" flipH="1">
            <a:off x="5436096" y="1124744"/>
            <a:ext cx="432048" cy="2016224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7808"/>
            <a:ext cx="7772400" cy="510952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802.24 </a:t>
            </a:r>
            <a:r>
              <a:rPr lang="en-US" dirty="0" smtClean="0">
                <a:solidFill>
                  <a:srgbClr val="0070C0"/>
                </a:solidFill>
              </a:rPr>
              <a:t>Activities </a:t>
            </a:r>
            <a:r>
              <a:rPr lang="en-US" dirty="0" smtClean="0">
                <a:solidFill>
                  <a:srgbClr val="0070C0"/>
                </a:solidFill>
              </a:rPr>
              <a:t>– </a:t>
            </a:r>
            <a:r>
              <a:rPr lang="en-US" dirty="0" smtClean="0">
                <a:solidFill>
                  <a:srgbClr val="0070C0"/>
                </a:solidFill>
              </a:rPr>
              <a:t>May 2016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4968552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en-US" sz="2800" dirty="0" smtClean="0"/>
              <a:t>24.1 </a:t>
            </a:r>
            <a:r>
              <a:rPr lang="en-US" sz="2800" dirty="0"/>
              <a:t>Smart Grid TG: </a:t>
            </a:r>
            <a:endParaRPr lang="en-US" sz="2800" dirty="0" smtClean="0"/>
          </a:p>
          <a:p>
            <a:pPr lvl="1">
              <a:spcBef>
                <a:spcPts val="1200"/>
              </a:spcBef>
            </a:pPr>
            <a:r>
              <a:rPr lang="en-US" sz="2400" dirty="0" smtClean="0"/>
              <a:t>White paper development on Sub 1 GHz wireless</a:t>
            </a:r>
            <a:endParaRPr lang="en-US" sz="2400" dirty="0"/>
          </a:p>
          <a:p>
            <a:pPr lvl="2"/>
            <a:r>
              <a:rPr lang="en-US" sz="2000" dirty="0" smtClean="0"/>
              <a:t>Nearing completion -  Draft at: </a:t>
            </a:r>
            <a:r>
              <a:rPr lang="en-US" sz="2000" dirty="0" smtClean="0">
                <a:hlinkClick r:id="rId2"/>
              </a:rPr>
              <a:t>24-15-0029r8</a:t>
            </a:r>
            <a:endParaRPr lang="en-US" sz="2000" dirty="0" smtClean="0"/>
          </a:p>
          <a:p>
            <a:pPr lvl="1"/>
            <a:r>
              <a:rPr lang="en-US" sz="2400" dirty="0" smtClean="0"/>
              <a:t>Started defining next white paper</a:t>
            </a:r>
            <a:endParaRPr lang="en-US" sz="2400" dirty="0" smtClean="0"/>
          </a:p>
          <a:p>
            <a:pPr lvl="2"/>
            <a:r>
              <a:rPr lang="en-US" sz="2000" dirty="0" smtClean="0"/>
              <a:t>Comparison of commercial cellular and commercial </a:t>
            </a:r>
            <a:r>
              <a:rPr lang="en-US" sz="2000" dirty="0" err="1" smtClean="0"/>
              <a:t>IoT</a:t>
            </a:r>
            <a:r>
              <a:rPr lang="en-US" sz="2000" dirty="0" smtClean="0"/>
              <a:t> services with 802 wireless standards for grid applications</a:t>
            </a:r>
          </a:p>
          <a:p>
            <a:pPr lvl="2"/>
            <a:r>
              <a:rPr lang="en-US" sz="2000" dirty="0" smtClean="0"/>
              <a:t>Outline developed -  </a:t>
            </a:r>
            <a:r>
              <a:rPr lang="en-US" sz="2000" dirty="0" smtClean="0">
                <a:hlinkClick r:id="rId3"/>
              </a:rPr>
              <a:t>24-16-0017r0</a:t>
            </a:r>
            <a:endParaRPr lang="en-US" sz="2000" dirty="0" smtClean="0"/>
          </a:p>
          <a:p>
            <a:r>
              <a:rPr lang="en-US" sz="2600" dirty="0" smtClean="0"/>
              <a:t>Student Paper Competition outcome</a:t>
            </a:r>
          </a:p>
          <a:p>
            <a:pPr lvl="1"/>
            <a:r>
              <a:rPr lang="en-US" sz="2200" dirty="0" smtClean="0"/>
              <a:t>One paper submitted</a:t>
            </a:r>
          </a:p>
          <a:p>
            <a:pPr lvl="1"/>
            <a:r>
              <a:rPr lang="en-US" sz="2200" dirty="0" err="1"/>
              <a:t>Meareg</a:t>
            </a:r>
            <a:r>
              <a:rPr lang="en-US" sz="2200" dirty="0"/>
              <a:t> </a:t>
            </a:r>
            <a:r>
              <a:rPr lang="en-US" sz="2200" dirty="0" err="1"/>
              <a:t>Abreha</a:t>
            </a:r>
            <a:r>
              <a:rPr lang="en-US" sz="2200" dirty="0"/>
              <a:t>  from Ethiopia</a:t>
            </a:r>
          </a:p>
          <a:p>
            <a:pPr lvl="1"/>
            <a:r>
              <a:rPr lang="en-US" sz="2200" dirty="0"/>
              <a:t>Paper Title “History and implementation of the IEEE 802 security architecture”</a:t>
            </a:r>
          </a:p>
          <a:p>
            <a:pPr lvl="1"/>
            <a:r>
              <a:rPr lang="en-US" sz="2200" dirty="0" smtClean="0"/>
              <a:t>Will present paper at July Plenary</a:t>
            </a:r>
          </a:p>
          <a:p>
            <a:pPr lvl="2"/>
            <a:endParaRPr lang="en-US" sz="2000" dirty="0"/>
          </a:p>
          <a:p>
            <a:pPr lvl="1"/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16582</TotalTime>
  <Words>189</Words>
  <Application>Microsoft Office PowerPoint</Application>
  <PresentationFormat>On-screen Show (4:3)</PresentationFormat>
  <Paragraphs>37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802.24 Vertical Applications  Technical Advisory Group Liaison Report</vt:lpstr>
      <vt:lpstr>802.24 Overview</vt:lpstr>
      <vt:lpstr>802.24 Activities – May 2016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Godfrey, Tim</cp:lastModifiedBy>
  <cp:revision>825</cp:revision>
  <cp:lastPrinted>1998-02-10T13:28:06Z</cp:lastPrinted>
  <dcterms:created xsi:type="dcterms:W3CDTF">2004-12-02T14:01:45Z</dcterms:created>
  <dcterms:modified xsi:type="dcterms:W3CDTF">2016-05-19T03:45:28Z</dcterms:modified>
</cp:coreProperties>
</file>