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60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smtClean="0"/>
              <a:t>Nov 2015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802.11-16/0727r0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May </a:t>
            </a:r>
            <a:r>
              <a:rPr lang="en-US" sz="1600" b="1" dirty="0" smtClean="0"/>
              <a:t>2016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15-01-0000-may-2016-tag-report.pptx" TargetMode="External"/><Relationship Id="rId2" Type="http://schemas.openxmlformats.org/officeDocument/2006/relationships/hyperlink" Target="https://mentor.ieee.org/802.24/dcn/16/24-16-0014-00-0000-may-2016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17-00-sgtg-cellular-comparison-white-paper-outline.docx" TargetMode="External"/><Relationship Id="rId2" Type="http://schemas.openxmlformats.org/officeDocument/2006/relationships/hyperlink" Target="https://mentor.ieee.org/802.24/dcn/15/24-15-0029-08-sgtg-sub-1-ghz-white-paper-draft.docxhttps:/mentor.ieee.org/802.24/dcn/15/24-15-0029-05-sgtg-sub-1-ghz-white-paper-draft.docxhttps:/mentor.ieee.org/802.24/dcn/15/24-15-0029-03-sgtg-sub-1-ghz-white-paper-draft.docxhttps: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2016-05-18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802.24.1 Smart Grid Task Group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TG meets at Plenaries and Wireless Interims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802.24.2 IoT Task Group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Internal / external coordination in matters related application of IEEE 802 standards for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Internet of Things (IoT)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802.24.2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TG meets at Plenaries and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802 Interims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Agenda</a:t>
            </a:r>
            <a:r>
              <a:rPr lang="en-US" dirty="0"/>
              <a:t>: 	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24-16-0014r0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Report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24-16-0015r1</a:t>
            </a:r>
            <a:endParaRPr lang="en-US" dirty="0"/>
          </a:p>
          <a:p>
            <a:r>
              <a:rPr lang="en-US" dirty="0" smtClean="0"/>
              <a:t>Minutes		</a:t>
            </a:r>
            <a:r>
              <a:rPr lang="en-US" dirty="0"/>
              <a:t>	</a:t>
            </a:r>
            <a:r>
              <a:rPr lang="en-US" dirty="0" smtClean="0"/>
              <a:t>24-16-0016r0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802.24 Vertical Applications TAG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802.24.1 Smart Grid TG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</a:t>
            </a:r>
            <a:r>
              <a:rPr lang="en-US" dirty="0" smtClean="0">
                <a:solidFill>
                  <a:srgbClr val="0070C0"/>
                </a:solidFill>
              </a:rPr>
              <a:t>Activities 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n-US" dirty="0" smtClean="0">
                <a:solidFill>
                  <a:srgbClr val="0070C0"/>
                </a:solidFill>
              </a:rPr>
              <a:t>May 2016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24.1 </a:t>
            </a:r>
            <a:r>
              <a:rPr lang="en-US" sz="2800" dirty="0"/>
              <a:t>Smart Grid TG: </a:t>
            </a:r>
            <a:endParaRPr lang="en-US" sz="2800" dirty="0" smtClean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White paper development on Sub 1 GHz wireless</a:t>
            </a:r>
            <a:endParaRPr lang="en-US" sz="2400" dirty="0"/>
          </a:p>
          <a:p>
            <a:pPr lvl="2"/>
            <a:r>
              <a:rPr lang="en-US" sz="2000" dirty="0" smtClean="0"/>
              <a:t>Nearing completion -  Draft at: </a:t>
            </a:r>
            <a:r>
              <a:rPr lang="en-US" sz="2000" dirty="0" smtClean="0">
                <a:hlinkClick r:id="rId2"/>
              </a:rPr>
              <a:t>24-15-0029r8</a:t>
            </a:r>
            <a:endParaRPr lang="en-US" sz="2000" dirty="0" smtClean="0"/>
          </a:p>
          <a:p>
            <a:pPr lvl="1"/>
            <a:r>
              <a:rPr lang="en-US" sz="2400" dirty="0" smtClean="0"/>
              <a:t>Started defining next white paper</a:t>
            </a:r>
            <a:endParaRPr lang="en-US" sz="2400" dirty="0" smtClean="0"/>
          </a:p>
          <a:p>
            <a:pPr lvl="2"/>
            <a:r>
              <a:rPr lang="en-US" sz="2000" dirty="0" smtClean="0"/>
              <a:t>Comparison of commercial cellular and commercial </a:t>
            </a:r>
            <a:r>
              <a:rPr lang="en-US" sz="2000" dirty="0" err="1" smtClean="0"/>
              <a:t>IoT</a:t>
            </a:r>
            <a:r>
              <a:rPr lang="en-US" sz="2000" dirty="0" smtClean="0"/>
              <a:t> services with 802 wireless standards for grid applications</a:t>
            </a:r>
          </a:p>
          <a:p>
            <a:pPr lvl="2"/>
            <a:r>
              <a:rPr lang="en-US" sz="2000" dirty="0" smtClean="0"/>
              <a:t>Outline developed -  </a:t>
            </a:r>
            <a:r>
              <a:rPr lang="en-US" sz="2000" dirty="0" smtClean="0">
                <a:hlinkClick r:id="rId3"/>
              </a:rPr>
              <a:t>24-16-0017r0</a:t>
            </a:r>
            <a:endParaRPr lang="en-US" sz="2000" dirty="0" smtClean="0"/>
          </a:p>
          <a:p>
            <a:r>
              <a:rPr lang="en-US" sz="2600" dirty="0" smtClean="0"/>
              <a:t>Student Paper Competition outcome</a:t>
            </a:r>
          </a:p>
          <a:p>
            <a:pPr lvl="1"/>
            <a:r>
              <a:rPr lang="en-US" sz="2200" dirty="0" smtClean="0"/>
              <a:t>One paper submitted</a:t>
            </a:r>
          </a:p>
          <a:p>
            <a:pPr lvl="1"/>
            <a:r>
              <a:rPr lang="en-US" sz="2200" dirty="0" err="1"/>
              <a:t>Meareg</a:t>
            </a:r>
            <a:r>
              <a:rPr lang="en-US" sz="2200" dirty="0"/>
              <a:t> </a:t>
            </a:r>
            <a:r>
              <a:rPr lang="en-US" sz="2200" dirty="0" err="1"/>
              <a:t>Abreha</a:t>
            </a:r>
            <a:r>
              <a:rPr lang="en-US" sz="2200" dirty="0"/>
              <a:t>  from Ethiopia</a:t>
            </a:r>
          </a:p>
          <a:p>
            <a:pPr lvl="1"/>
            <a:r>
              <a:rPr lang="en-US" sz="2200" dirty="0"/>
              <a:t>Paper Title “History and implementation of the IEEE 802 security architecture”</a:t>
            </a:r>
          </a:p>
          <a:p>
            <a:pPr lvl="1"/>
            <a:r>
              <a:rPr lang="en-US" sz="2200" dirty="0" smtClean="0"/>
              <a:t>Will present paper at July Plenary</a:t>
            </a:r>
          </a:p>
          <a:p>
            <a:pPr lvl="2"/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16582</TotalTime>
  <Words>189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May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825</cp:revision>
  <cp:lastPrinted>1998-02-10T13:28:06Z</cp:lastPrinted>
  <dcterms:created xsi:type="dcterms:W3CDTF">2004-12-02T14:01:45Z</dcterms:created>
  <dcterms:modified xsi:type="dcterms:W3CDTF">2016-05-19T03:45:28Z</dcterms:modified>
</cp:coreProperties>
</file>