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6" r:id="rId2"/>
    <p:sldId id="396" r:id="rId3"/>
    <p:sldId id="385" r:id="rId4"/>
    <p:sldId id="386" r:id="rId5"/>
    <p:sldId id="387" r:id="rId6"/>
    <p:sldId id="388" r:id="rId7"/>
    <p:sldId id="389" r:id="rId8"/>
    <p:sldId id="390" r:id="rId9"/>
    <p:sldId id="392" r:id="rId10"/>
    <p:sldId id="393" r:id="rId11"/>
    <p:sldId id="394" r:id="rId12"/>
    <p:sldId id="395" r:id="rId13"/>
    <p:sldId id="367" r:id="rId14"/>
    <p:sldId id="368" r:id="rId15"/>
    <p:sldId id="371" r:id="rId16"/>
    <p:sldId id="372" r:id="rId17"/>
    <p:sldId id="37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Xun" initials="y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5501" autoAdjust="0"/>
  </p:normalViewPr>
  <p:slideViewPr>
    <p:cSldViewPr>
      <p:cViewPr>
        <p:scale>
          <a:sx n="70" d="100"/>
          <a:sy n="70" d="100"/>
        </p:scale>
        <p:origin x="-1422" y="-43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865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1844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18650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6F683F6-2109-4E05-8E30-4C3A2EA96C86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1865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dirty="0" smtClean="0"/>
              <a:t>Yunbo Li,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dirty="0" smtClean="0"/>
              <a:t>Yunbo Li,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dirty="0" smtClean="0"/>
              <a:t>Yunbo Li, et al.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0635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May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BW indication for Non-contiguous Channel Bonding</a:t>
            </a:r>
            <a:endParaRPr lang="en-US" sz="2800" dirty="0" smtClean="0"/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2016-05-15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400" y="2203616"/>
          <a:ext cx="7467600" cy="41655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Yunbo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liyanchun@huawei.com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3203728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43221267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51202082"/>
              </p:ext>
            </p:extLst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页脚占位符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19744281"/>
              </p:ext>
            </p:extLst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p:oleObj spid="_x0000_s26626" name="Document" r:id="rId3" imgW="9344962" imgH="4994491" progId="Word.Document.8">
              <p:embed/>
            </p:oleObj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654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78010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zh-CN" sz="2000" dirty="0" smtClean="0"/>
              <a:t>Non-contiguous channel bonding is adopted by 11ax in Jan 2016 IEEE meeting[1,2];</a:t>
            </a:r>
          </a:p>
          <a:p>
            <a:r>
              <a:rPr lang="en-GB" altLang="zh-CN" sz="2000" dirty="0" smtClean="0"/>
              <a:t>The Bandwidth (BW) field in HE-SIG-A for an HE MU PPDU is still not decided yet, which labelled &gt;=2 bits; </a:t>
            </a:r>
          </a:p>
          <a:p>
            <a:r>
              <a:rPr lang="en-GB" altLang="zh-CN" sz="2000" dirty="0" smtClean="0"/>
              <a:t>The remaining bits in HE-SIG-A are limited, bits for several other fields are still TBD</a:t>
            </a:r>
          </a:p>
          <a:p>
            <a:pPr lvl="1"/>
            <a:r>
              <a:rPr lang="en-GB" altLang="zh-CN" sz="1600" dirty="0" smtClean="0"/>
              <a:t>TXOP duration</a:t>
            </a:r>
          </a:p>
          <a:p>
            <a:pPr lvl="1"/>
            <a:r>
              <a:rPr lang="en-GB" altLang="zh-CN" sz="1600" dirty="0" smtClean="0"/>
              <a:t>Spatial Reuse</a:t>
            </a:r>
          </a:p>
          <a:p>
            <a:pPr lvl="1"/>
            <a:r>
              <a:rPr lang="en-GB" altLang="zh-CN" sz="1600" dirty="0" smtClean="0"/>
              <a:t>...</a:t>
            </a:r>
          </a:p>
          <a:p>
            <a:r>
              <a:rPr lang="en-GB" altLang="zh-CN" sz="2000" dirty="0" smtClean="0"/>
              <a:t>For saving the bits in HE-SIG-A, we propose to use 3 bits of BW field in HE-SIG-A of HE MU PPDU to indicate the contiguous and non-contiguous channel modes</a:t>
            </a:r>
          </a:p>
          <a:p>
            <a:pPr lvl="1"/>
            <a:r>
              <a:rPr lang="en-GB" altLang="zh-CN" sz="1600" dirty="0" smtClean="0"/>
              <a:t>1 more bit of BW field is added;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3140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BW 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51037"/>
            <a:ext cx="8305800" cy="4525963"/>
          </a:xfrm>
        </p:spPr>
        <p:txBody>
          <a:bodyPr>
            <a:normAutofit lnSpcReduction="10000"/>
          </a:bodyPr>
          <a:lstStyle/>
          <a:p>
            <a:r>
              <a:rPr lang="en-US" altLang="zh-CN" sz="2000" dirty="0" smtClean="0"/>
              <a:t>Two different design principles could be used for channel bonding modes indication;</a:t>
            </a:r>
          </a:p>
          <a:p>
            <a:pPr lvl="1"/>
            <a:r>
              <a:rPr lang="en-US" altLang="zh-CN" sz="1600" dirty="0" smtClean="0"/>
              <a:t>One way is use BW field to do the indication, similar as in 11n and 11ac;</a:t>
            </a:r>
          </a:p>
          <a:p>
            <a:pPr lvl="1"/>
            <a:r>
              <a:rPr lang="en-US" altLang="zh-CN" sz="1600" dirty="0" smtClean="0"/>
              <a:t>The other way is use BW field and SIG-B Common Block field to jointly indicate; </a:t>
            </a:r>
          </a:p>
          <a:p>
            <a:r>
              <a:rPr lang="en-US" altLang="zh-CN" sz="2000" dirty="0" smtClean="0"/>
              <a:t>When only use BW field to do the indication </a:t>
            </a:r>
          </a:p>
          <a:p>
            <a:pPr lvl="1"/>
            <a:r>
              <a:rPr lang="en-US" altLang="zh-CN" sz="1600" dirty="0" smtClean="0"/>
              <a:t>3 bits of BW field could support 8 modes;</a:t>
            </a:r>
          </a:p>
          <a:p>
            <a:pPr lvl="1"/>
            <a:r>
              <a:rPr lang="en-US" altLang="zh-CN" sz="1600" dirty="0" smtClean="0"/>
              <a:t>There are 4 existing modes: 20MHz, 40MHz, 80MHz and 160(80+80)MHz;</a:t>
            </a:r>
          </a:p>
          <a:p>
            <a:pPr lvl="1"/>
            <a:r>
              <a:rPr lang="en-US" altLang="zh-CN" sz="1600" dirty="0" smtClean="0"/>
              <a:t>Up to 4 new modes could be supported;</a:t>
            </a:r>
          </a:p>
          <a:p>
            <a:r>
              <a:rPr lang="en-US" altLang="zh-CN" sz="2000" dirty="0" smtClean="0"/>
              <a:t>When use BW field and SIG-B Common Block field to jointly indicate</a:t>
            </a:r>
          </a:p>
          <a:p>
            <a:pPr lvl="1"/>
            <a:r>
              <a:rPr lang="en-US" altLang="zh-CN" sz="1600" dirty="0" smtClean="0"/>
              <a:t>There are two SIG-B content channels, one is always transmit on primary 20MHz channel, the location of the other one could be signaled by BW field;</a:t>
            </a:r>
          </a:p>
          <a:p>
            <a:pPr lvl="1"/>
            <a:r>
              <a:rPr lang="en-US" altLang="zh-CN" sz="1600" dirty="0" smtClean="0"/>
              <a:t>The exact availability of each 20MHz channel could be further indicated in SIG-B Common Block field. Equivalently, much more modes can be supported;</a:t>
            </a:r>
            <a:endParaRPr lang="en-US" altLang="zh-CN" dirty="0" smtClean="0"/>
          </a:p>
          <a:p>
            <a:r>
              <a:rPr lang="en-US" altLang="zh-CN" sz="2000" dirty="0" smtClean="0"/>
              <a:t>It is a tradeoff between flexibility and complex for two different ways of indication, how to design is open for discussion.</a:t>
            </a:r>
            <a:endParaRPr lang="en-US" altLang="ko-KR" dirty="0" smtClean="0"/>
          </a:p>
        </p:txBody>
      </p:sp>
      <p:sp>
        <p:nvSpPr>
          <p:cNvPr id="21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4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/>
          <a:lstStyle/>
          <a:p>
            <a:r>
              <a:rPr lang="en-US" altLang="zh-CN" sz="2000" dirty="0" smtClean="0"/>
              <a:t>The number of bits for BW field in SIG-A of HE MU PPDU is discussed in this presentation;</a:t>
            </a:r>
          </a:p>
          <a:p>
            <a:r>
              <a:rPr lang="en-US" altLang="zh-CN" sz="2000" dirty="0" smtClean="0"/>
              <a:t>3 bits of BW field are proposed to indicate contiguous and non-contiguous channel bonding modes;</a:t>
            </a:r>
          </a:p>
          <a:p>
            <a:r>
              <a:rPr lang="en-US" altLang="zh-CN" sz="2000" dirty="0" smtClean="0"/>
              <a:t>The details of indication are TBD.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3948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dirty="0" smtClean="0"/>
              <a:t>[1] 11-16-0059-01-00ax-non-contiguous-channel-bonding-in-11ax</a:t>
            </a:r>
          </a:p>
          <a:p>
            <a:pPr>
              <a:buNone/>
            </a:pPr>
            <a:r>
              <a:rPr lang="en-US" altLang="zh-CN" sz="2000" dirty="0" smtClean="0"/>
              <a:t>[2] 11-15-1516-03-00ax-tgax-january-2016-meeting-agenda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5763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</a:t>
            </a:r>
            <a:r>
              <a:rPr lang="en-US" altLang="zh-CN" dirty="0" smtClean="0"/>
              <a:t>3 bits are used for the BW field in SIG-A of HE_MU PPDU?</a:t>
            </a:r>
            <a:endParaRPr lang="zh-CN" altLang="zh-CN" dirty="0" smtClean="0"/>
          </a:p>
          <a:p>
            <a:pPr latinLnBrk="0"/>
            <a:endParaRPr lang="en-US" altLang="ko-KR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9559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152056"/>
          <a:ext cx="7467600" cy="19721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5953716"/>
              </p:ext>
            </p:extLst>
          </p:nvPr>
        </p:nvGraphicFramePr>
        <p:xfrm>
          <a:off x="685800" y="17526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4162260"/>
              </p:ext>
            </p:extLst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26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6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3955594"/>
              </p:ext>
            </p:extLst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8239473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21022934"/>
              </p:ext>
            </p:extLst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页脚占位符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0871579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altLang="zh-CN" smtClean="0"/>
              <a:t>Yunbo Li, et al. (Huawei)</a:t>
            </a:r>
            <a:endParaRPr lang="en-US" altLang="zh-CN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38316</TotalTime>
  <Words>1556</Words>
  <Application>Microsoft Office PowerPoint</Application>
  <PresentationFormat>全屏显示(4:3)</PresentationFormat>
  <Paragraphs>536</Paragraphs>
  <Slides>17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ACcord Submission Template</vt:lpstr>
      <vt:lpstr>Document</vt:lpstr>
      <vt:lpstr>BW indication for Non-contiguous Channel Bonding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幻灯片 12</vt:lpstr>
      <vt:lpstr>Introduction</vt:lpstr>
      <vt:lpstr>BW indication</vt:lpstr>
      <vt:lpstr>Summary</vt:lpstr>
      <vt:lpstr>References</vt:lpstr>
      <vt:lpstr>Straw Poll 1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l00140189</cp:lastModifiedBy>
  <cp:revision>773</cp:revision>
  <cp:lastPrinted>1998-02-10T13:28:06Z</cp:lastPrinted>
  <dcterms:created xsi:type="dcterms:W3CDTF">2009-12-02T19:05:24Z</dcterms:created>
  <dcterms:modified xsi:type="dcterms:W3CDTF">2016-05-16T08:43:53Z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1452877574</vt:lpwstr>
  </property>
  <property fmtid="{D5CDD505-2E9C-101B-9397-08002B2CF9AE}" pid="12" name="_new_ms_pID_72543">
    <vt:lpwstr>(3)39jmP+hLcbvbDHhjtnTSapUm3tinJtAPwyd9miGMhizLFLEnYeu1o34FV51fS9pDh3wAmt9S
RCdUDjNQm9m7UcleGBEdb5cxZMSW23uidS5IifeinJFZttm/7SX+Iqr2HRSbc//l8rEDihWb
SD1v/JS+tdox2oEctwAmjUmlxlXkXH0HRWqH9s1b+tg8dMObDXUiytfBwvycUbrzoGOxTYyn
JndT5cAtA2atf6kbhh</vt:lpwstr>
  </property>
  <property fmtid="{D5CDD505-2E9C-101B-9397-08002B2CF9AE}" pid="13" name="_new_ms_pID_725431">
    <vt:lpwstr>wUHlNWwhZRVzeXArIdS/x0oSwfysk33X/nMPBaqAUyr6L6ZKbe/Yl9
GdjSZHDpzYr+oKDk6ftGoenjoM1IOT+QCL7MFw+lA70V4K4yXQl6yJwA3uJ6p3J3zZkYDJSx
FRPJGrhQsBWI8MK4Z7tjnkx5KGUMozRDOXSVewLQznQxJYDj1VIHxnMf6SbmYJSWNBjLHeiR
NnObUBRtKypzSPr6fwvGu7pYcHuuTVxLKYd/</vt:lpwstr>
  </property>
  <property fmtid="{D5CDD505-2E9C-101B-9397-08002B2CF9AE}" pid="14" name="_new_ms_pID_725432">
    <vt:lpwstr>pkiv+e6RuKcZqz1CAthyfKAhTjUs0CAXAZ3T
wBhp02oBj+BlIOPUS/vuRsHVEBnko1eHY/LarZdUdJd5XtGBmxoD+roLjnqvNlibsjU34Wq8
Ms7cJrPIPvEmW2ZOI/Qp16PysmydV1HW7M5TI4W4uvXNYhXxFR9Z+aRucqabqK/n</vt:lpwstr>
  </property>
  <property fmtid="{D5CDD505-2E9C-101B-9397-08002B2CF9AE}" pid="15" name="_2015_ms_pID_725343">
    <vt:lpwstr>(3)ib60rLDNwOzXsk4deKx2K6DFInrrxE0TCDaZRIAu+S7+07DT+tVDcCP8BDdR7p5dGlbkOjSI
RDMOUtzcMZUuQoFZLxJlBUCBCbdIDGDBdsRAq53uWKlwYXB5sul2Xk1eBKeVm58RiYX4y8x1
Hot6KUoXmRuFWzQAhhtgvpLSQ+/ZE4RMSAmddyeOa5pJyNVeOzLGl7TfH7loCuZOdmbjemiH
E1gNAhLtmwajawCkLP</vt:lpwstr>
  </property>
  <property fmtid="{D5CDD505-2E9C-101B-9397-08002B2CF9AE}" pid="16" name="_2015_ms_pID_7253431">
    <vt:lpwstr>N2TApy3ljSv8a6j7XU6shWJzVWO/+M3fM3xKsu6LBBPGwbHOsqZqWz
JGKRC63RLUNM3gv7PgQUQNDOySdob9Y7B3THeHM0MO81yhquJdXGx0O9JTWh6PEPg69NGXP/
VU28pjDPagfCJ8PoXdaRiuAocmmVwokSOPDT7IW/J2zp2KNXrPEk1vuKrW4c8YO1MSntRmER
gds4RVGHsYB+u9KPbDR7Z61zSOq7DEo2PmuO</vt:lpwstr>
  </property>
  <property fmtid="{D5CDD505-2E9C-101B-9397-08002B2CF9AE}" pid="17" name="_2015_ms_pID_7253432">
    <vt:lpwstr>w1APjrTVD+kfev/1glZVSs8=</vt:lpwstr>
  </property>
</Properties>
</file>