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3" r:id="rId2"/>
    <p:sldId id="567" r:id="rId3"/>
    <p:sldId id="626" r:id="rId4"/>
    <p:sldId id="635" r:id="rId5"/>
    <p:sldId id="628" r:id="rId6"/>
    <p:sldId id="629" r:id="rId7"/>
    <p:sldId id="630" r:id="rId8"/>
    <p:sldId id="631" r:id="rId9"/>
    <p:sldId id="632" r:id="rId10"/>
    <p:sldId id="633" r:id="rId11"/>
    <p:sldId id="634" r:id="rId12"/>
    <p:sldId id="555" r:id="rId13"/>
    <p:sldId id="614" r:id="rId14"/>
    <p:sldId id="615" r:id="rId15"/>
    <p:sldId id="618" r:id="rId16"/>
    <p:sldId id="617" r:id="rId17"/>
    <p:sldId id="619" r:id="rId18"/>
    <p:sldId id="621" r:id="rId19"/>
    <p:sldId id="625" r:id="rId20"/>
    <p:sldId id="623" r:id="rId21"/>
    <p:sldId id="624" r:id="rId22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C31"/>
    <a:srgbClr val="00863D"/>
    <a:srgbClr val="168420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30" autoAdjust="0"/>
    <p:restoredTop sz="95501" autoAdjust="0"/>
  </p:normalViewPr>
  <p:slideViewPr>
    <p:cSldViewPr>
      <p:cViewPr varScale="1">
        <p:scale>
          <a:sx n="92" d="100"/>
          <a:sy n="92" d="100"/>
        </p:scale>
        <p:origin x="12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66" y="6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9063" y="203200"/>
            <a:ext cx="21955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F786B0A7-132B-4513-A8E5-4230FA0D78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2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0338" y="11747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275D1F4F-B47B-4A77-8801-D575E694F8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2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200" y="9623425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2E6BB78C-626E-4F8A-AA50-B9F3776949EC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22277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8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58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275D1F4F-B47B-4A77-8801-D575E694F8C3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3187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A8B74648-6CF8-42C9-8BD2-9042F4110D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852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2E3D7A7-5CAD-4257-8928-631B9A2A7EF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64518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Sameer Vermani,  Qualcomm et.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252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41976" y="6475413"/>
            <a:ext cx="22019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5C78C3F-E2CA-4B43-BAC2-580A90168E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802.11-16/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0611</a:t>
            </a:r>
            <a:r>
              <a:rPr kumimoji="0" lang="en-US" altLang="ko-KR" sz="1800" b="1" dirty="0" smtClean="0">
                <a:cs typeface="Arial" charset="0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74BF05D-1FEB-450A-8504-066EEB8DCABD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rgbClr val="000000"/>
                </a:solidFill>
                <a:ea typeface="굴림" panose="020B0600000101010101" pitchFamily="34" charset="-127"/>
                <a:cs typeface="Times New Roman" panose="02020603050405020304" pitchFamily="18" charset="0"/>
                <a:sym typeface="Times New Roman" panose="02020603050405020304" pitchFamily="18" charset="0"/>
              </a:rPr>
              <a:t>Mandatory/Optional Issues for 802.11ax</a:t>
            </a:r>
            <a:endParaRPr lang="en-US" altLang="ko-KR" dirty="0" smtClean="0">
              <a:ea typeface="굴림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34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34" charset="-127"/>
              </a:rPr>
              <a:t> 2016-05-16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832412"/>
              </p:ext>
            </p:extLst>
          </p:nvPr>
        </p:nvGraphicFramePr>
        <p:xfrm>
          <a:off x="685800" y="3103563"/>
          <a:ext cx="7772400" cy="1940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9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Lochan Verma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107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3" imgW="9344962" imgH="4994491" progId="Word.Document.8">
                  <p:embed/>
                </p:oleObj>
              </mc:Choice>
              <mc:Fallback>
                <p:oleObj name="Document" r:id="rId3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688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649288"/>
            <a:ext cx="7772400" cy="646112"/>
          </a:xfrm>
        </p:spPr>
        <p:txBody>
          <a:bodyPr/>
          <a:lstStyle/>
          <a:p>
            <a:r>
              <a:rPr lang="en-US" altLang="en-US" smtClean="0"/>
              <a:t>Introduction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50292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In </a:t>
            </a:r>
            <a:r>
              <a:rPr lang="en-US" sz="2000" dirty="0"/>
              <a:t>these slides we </a:t>
            </a:r>
            <a:r>
              <a:rPr lang="en-US" sz="2000" dirty="0" smtClean="0"/>
              <a:t>touch upon </a:t>
            </a:r>
            <a:r>
              <a:rPr lang="en-US" sz="2000" dirty="0" smtClean="0"/>
              <a:t>the issue of mandatory vs. optional support of various features in 802.11ax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Outline</a:t>
            </a:r>
          </a:p>
          <a:p>
            <a:pPr lvl="1"/>
            <a:r>
              <a:rPr lang="en-US" sz="1600" dirty="0" smtClean="0"/>
              <a:t>Support for OFDMA</a:t>
            </a:r>
          </a:p>
          <a:p>
            <a:pPr lvl="1"/>
            <a:r>
              <a:rPr lang="en-US" sz="1600" dirty="0" smtClean="0"/>
              <a:t>Support for multiple spatial streams and STBC</a:t>
            </a:r>
          </a:p>
          <a:p>
            <a:pPr lvl="1"/>
            <a:r>
              <a:rPr lang="en-US" sz="1600" dirty="0" smtClean="0"/>
              <a:t>MCS support</a:t>
            </a:r>
          </a:p>
          <a:p>
            <a:pPr lvl="1"/>
            <a:r>
              <a:rPr lang="en-GB" sz="1600" dirty="0"/>
              <a:t>Support for DL MU-MIMO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800" dirty="0"/>
          </a:p>
          <a:p>
            <a:endParaRPr lang="en-US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r>
              <a:rPr kumimoji="0" lang="en-US" altLang="ko-KR" smtClean="0"/>
              <a:t>Slide </a:t>
            </a:r>
            <a:fld id="{02D5A444-B580-4845-9D31-1C084AD0CD2F}" type="slidenum">
              <a:rPr kumimoji="0" lang="en-US" altLang="ko-KR" smtClean="0"/>
              <a:pPr/>
              <a:t>12</a:t>
            </a:fld>
            <a:endParaRPr kumimoji="0" lang="en-US" altLang="ko-KR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OFDMA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something to differentiate </a:t>
            </a:r>
            <a:r>
              <a:rPr lang="en-US" dirty="0" smtClean="0"/>
              <a:t>11ax from </a:t>
            </a:r>
            <a:r>
              <a:rPr lang="en-US" dirty="0"/>
              <a:t>11ac and </a:t>
            </a:r>
            <a:r>
              <a:rPr lang="en-US" dirty="0" smtClean="0"/>
              <a:t>OFDMA seems </a:t>
            </a:r>
            <a:r>
              <a:rPr lang="en-US" dirty="0"/>
              <a:t>to be an easy </a:t>
            </a:r>
            <a:r>
              <a:rPr lang="en-US" dirty="0" smtClean="0"/>
              <a:t>differentiator</a:t>
            </a:r>
          </a:p>
          <a:p>
            <a:endParaRPr lang="en-US" dirty="0" smtClean="0"/>
          </a:p>
          <a:p>
            <a:r>
              <a:rPr lang="en-US" dirty="0" smtClean="0"/>
              <a:t>Make </a:t>
            </a:r>
            <a:r>
              <a:rPr lang="en-US" dirty="0"/>
              <a:t>it mandatory for both UL and </a:t>
            </a:r>
            <a:r>
              <a:rPr lang="en-US" dirty="0" smtClean="0"/>
              <a:t>DL</a:t>
            </a:r>
          </a:p>
          <a:p>
            <a:pPr lvl="1"/>
            <a:r>
              <a:rPr lang="en-US" dirty="0" smtClean="0"/>
              <a:t>For non-MU-MIMO case only</a:t>
            </a:r>
          </a:p>
          <a:p>
            <a:pPr marL="857250" lvl="2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multiple streams and STBC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 for </a:t>
            </a:r>
            <a:r>
              <a:rPr lang="en-US" dirty="0" err="1"/>
              <a:t>Nss</a:t>
            </a:r>
            <a:r>
              <a:rPr lang="en-US" dirty="0"/>
              <a:t>&gt;1 is still </a:t>
            </a:r>
            <a:r>
              <a:rPr lang="en-US" dirty="0" smtClean="0"/>
              <a:t>optional</a:t>
            </a:r>
          </a:p>
          <a:p>
            <a:pPr lvl="1"/>
            <a:r>
              <a:rPr lang="en-US" dirty="0" smtClean="0"/>
              <a:t>Difficult to enforce multiple antennas at every 11ax device</a:t>
            </a:r>
          </a:p>
          <a:p>
            <a:endParaRPr lang="en-US" dirty="0"/>
          </a:p>
          <a:p>
            <a:r>
              <a:rPr lang="en-US" dirty="0" smtClean="0"/>
              <a:t>Support for STBC is still optional</a:t>
            </a:r>
          </a:p>
          <a:p>
            <a:pPr lvl="1"/>
            <a:r>
              <a:rPr lang="en-US" dirty="0" smtClean="0"/>
              <a:t>Keep things same as 11ac and 11n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0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MCS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Mandatory</a:t>
            </a:r>
          </a:p>
          <a:p>
            <a:pPr lvl="1"/>
            <a:r>
              <a:rPr lang="en-US" dirty="0" smtClean="0"/>
              <a:t>Single </a:t>
            </a:r>
            <a:r>
              <a:rPr lang="en-US" dirty="0"/>
              <a:t>spatial stream HE-MCSs 0 to 7 (transmit and receive) in </a:t>
            </a:r>
            <a:r>
              <a:rPr lang="en-US" dirty="0" smtClean="0"/>
              <a:t>all supported </a:t>
            </a:r>
            <a:r>
              <a:rPr lang="en-US" dirty="0"/>
              <a:t>channel widths and RU sizes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Optional</a:t>
            </a:r>
          </a:p>
          <a:p>
            <a:pPr lvl="1"/>
            <a:r>
              <a:rPr lang="en-US" dirty="0" smtClean="0"/>
              <a:t>HE-MCSs </a:t>
            </a:r>
            <a:r>
              <a:rPr lang="en-US" dirty="0"/>
              <a:t>8, 9 and 1024-QAM (transmit and receive)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09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DL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Since </a:t>
            </a:r>
            <a:r>
              <a:rPr lang="en-GB" sz="1800" u="sng" dirty="0" smtClean="0"/>
              <a:t>full BW</a:t>
            </a:r>
            <a:r>
              <a:rPr lang="en-GB" sz="1800" dirty="0" smtClean="0"/>
              <a:t> DL MU-MIMO is a feature that exists in 11ac</a:t>
            </a:r>
          </a:p>
          <a:p>
            <a:pPr lvl="1"/>
            <a:r>
              <a:rPr lang="en-GB" sz="1600" dirty="0"/>
              <a:t>Enforce </a:t>
            </a:r>
            <a:r>
              <a:rPr lang="en-GB" sz="1600" dirty="0" smtClean="0"/>
              <a:t>some mandatory support of that feature in 11ax</a:t>
            </a:r>
            <a:endParaRPr lang="en-GB" sz="1600" dirty="0"/>
          </a:p>
          <a:p>
            <a:pPr marL="0" indent="0">
              <a:buNone/>
            </a:pPr>
            <a:endParaRPr lang="en-GB" sz="1800" dirty="0" smtClean="0"/>
          </a:p>
          <a:p>
            <a:r>
              <a:rPr lang="en-GB" sz="1800" dirty="0" smtClean="0"/>
              <a:t>Have full BW DL MU-MIMO transmission mandatory at a high end AP</a:t>
            </a:r>
          </a:p>
          <a:p>
            <a:pPr lvl="1"/>
            <a:r>
              <a:rPr lang="en-GB" sz="1600" dirty="0" smtClean="0"/>
              <a:t>For AP that supports transmit support of greater than or equal to 4 streams</a:t>
            </a:r>
          </a:p>
          <a:p>
            <a:pPr lvl="1"/>
            <a:endParaRPr lang="en-GB" sz="1600" dirty="0"/>
          </a:p>
          <a:p>
            <a:r>
              <a:rPr lang="en-GB" sz="1800" dirty="0" smtClean="0"/>
              <a:t>For full BW DL MU-MIMO reception at a non-AP STA</a:t>
            </a:r>
          </a:p>
          <a:p>
            <a:pPr lvl="1"/>
            <a:r>
              <a:rPr lang="en-GB" sz="1600" dirty="0"/>
              <a:t>Enforce support for same number of per-STA streams as the SU case</a:t>
            </a:r>
          </a:p>
          <a:p>
            <a:pPr lvl="2"/>
            <a:r>
              <a:rPr lang="en-GB" sz="1400" dirty="0" smtClean="0"/>
              <a:t>Except that it cannot exceed 4</a:t>
            </a:r>
          </a:p>
          <a:p>
            <a:pPr lvl="1"/>
            <a:r>
              <a:rPr lang="en-GB" sz="1600" dirty="0"/>
              <a:t>However, make </a:t>
            </a:r>
            <a:r>
              <a:rPr lang="en-US" sz="1600" dirty="0" smtClean="0"/>
              <a:t>the </a:t>
            </a:r>
            <a:r>
              <a:rPr lang="en-US" sz="1600" dirty="0" err="1" smtClean="0"/>
              <a:t>N</a:t>
            </a:r>
            <a:r>
              <a:rPr lang="en-US" sz="1600" baseline="-25000" dirty="0" err="1" smtClean="0"/>
              <a:t>STS</a:t>
            </a:r>
            <a:r>
              <a:rPr lang="en-US" sz="1600" baseline="-25000" dirty="0" err="1"/>
              <a:t>,</a:t>
            </a:r>
            <a:r>
              <a:rPr lang="en-US" sz="1600" baseline="-25000" dirty="0" err="1" smtClean="0"/>
              <a:t>total</a:t>
            </a:r>
            <a:r>
              <a:rPr lang="en-US" sz="1600" dirty="0" smtClean="0"/>
              <a:t> </a:t>
            </a:r>
            <a:r>
              <a:rPr lang="en-US" sz="1600" dirty="0"/>
              <a:t>that the STA can support in NDP sounding and in </a:t>
            </a:r>
            <a:r>
              <a:rPr lang="en-US" sz="1600" dirty="0" smtClean="0"/>
              <a:t>MU-MIMO transmission a capability</a:t>
            </a:r>
          </a:p>
          <a:p>
            <a:pPr lvl="2"/>
            <a:r>
              <a:rPr lang="en-US" sz="1400" dirty="0" smtClean="0"/>
              <a:t>The minimum number for this quantity being 4</a:t>
            </a:r>
            <a:endParaRPr lang="en-GB" sz="1400" dirty="0"/>
          </a:p>
          <a:p>
            <a:pPr lvl="1"/>
            <a:endParaRPr lang="en-GB" sz="1600" dirty="0"/>
          </a:p>
          <a:p>
            <a:pPr lvl="1"/>
            <a:endParaRPr lang="en-GB" sz="1600" dirty="0" smtClean="0"/>
          </a:p>
          <a:p>
            <a:pPr lvl="1"/>
            <a:endParaRPr lang="en-GB" sz="1600" dirty="0" smtClean="0"/>
          </a:p>
          <a:p>
            <a:pPr lvl="1"/>
            <a:endParaRPr lang="en-GB" sz="1600" dirty="0"/>
          </a:p>
          <a:p>
            <a:endParaRPr lang="en-GB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36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to the 11ax SFD: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b="0" dirty="0" smtClean="0"/>
              <a:t>“</a:t>
            </a:r>
            <a:r>
              <a:rPr lang="en-GB" b="0" dirty="0"/>
              <a:t>For an 11ax device, the support of DL and UL OFDMA (non MU-MIMO) shall be mandatory</a:t>
            </a:r>
            <a:r>
              <a:rPr lang="en-GB" b="0" dirty="0" smtClean="0"/>
              <a:t>.”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77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to the 11ax SFD: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     </a:t>
            </a:r>
            <a:r>
              <a:rPr lang="en-US" b="0" dirty="0" smtClean="0"/>
              <a:t>“</a:t>
            </a:r>
            <a:r>
              <a:rPr lang="en-GB" b="0" dirty="0"/>
              <a:t>For an 11ax device</a:t>
            </a:r>
            <a:endParaRPr lang="en-US" b="0" dirty="0"/>
          </a:p>
          <a:p>
            <a:pPr lvl="2"/>
            <a:r>
              <a:rPr lang="en-GB" dirty="0" smtClean="0"/>
              <a:t> </a:t>
            </a:r>
            <a:r>
              <a:rPr lang="en-GB" dirty="0"/>
              <a:t>Support of </a:t>
            </a:r>
            <a:r>
              <a:rPr lang="en-GB" dirty="0" err="1"/>
              <a:t>Nss</a:t>
            </a:r>
            <a:r>
              <a:rPr lang="en-GB" dirty="0"/>
              <a:t>&gt;1 is optional</a:t>
            </a:r>
            <a:endParaRPr lang="en-US" dirty="0"/>
          </a:p>
          <a:p>
            <a:pPr lvl="2"/>
            <a:r>
              <a:rPr lang="en-GB" dirty="0" smtClean="0"/>
              <a:t> </a:t>
            </a:r>
            <a:r>
              <a:rPr lang="en-GB" dirty="0"/>
              <a:t>Support of STBC is </a:t>
            </a:r>
            <a:r>
              <a:rPr lang="en-GB" dirty="0" smtClean="0"/>
              <a:t>optional.”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91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to the 11ax SFD: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b="0" dirty="0" smtClean="0"/>
              <a:t>“</a:t>
            </a:r>
            <a:r>
              <a:rPr lang="en-GB" b="0" dirty="0"/>
              <a:t>For an 11ax </a:t>
            </a:r>
            <a:r>
              <a:rPr lang="en-GB" b="0" dirty="0" smtClean="0"/>
              <a:t>device</a:t>
            </a:r>
          </a:p>
          <a:p>
            <a:pPr lvl="2"/>
            <a:r>
              <a:rPr lang="en-US" dirty="0" smtClean="0"/>
              <a:t>Support for single </a:t>
            </a:r>
            <a:r>
              <a:rPr lang="en-US" dirty="0"/>
              <a:t>spatial stream </a:t>
            </a:r>
            <a:r>
              <a:rPr lang="en-US" dirty="0" smtClean="0"/>
              <a:t>HE-MCSs </a:t>
            </a:r>
            <a:r>
              <a:rPr lang="en-US" dirty="0"/>
              <a:t>0 to 7 (transmit and receive) </a:t>
            </a:r>
            <a:r>
              <a:rPr lang="en-GB" dirty="0" smtClean="0"/>
              <a:t>is mandatory </a:t>
            </a:r>
            <a:r>
              <a:rPr lang="en-US" dirty="0"/>
              <a:t>in all supported channel widths and RU sizes</a:t>
            </a:r>
            <a:r>
              <a:rPr lang="en-GB" dirty="0"/>
              <a:t> </a:t>
            </a:r>
            <a:endParaRPr lang="en-GB" b="0" dirty="0" smtClean="0"/>
          </a:p>
          <a:p>
            <a:pPr lvl="2"/>
            <a:r>
              <a:rPr lang="en-GB" dirty="0"/>
              <a:t>T</a:t>
            </a:r>
            <a:r>
              <a:rPr lang="en-GB" b="0" dirty="0" smtClean="0"/>
              <a:t>ransmit </a:t>
            </a:r>
            <a:r>
              <a:rPr lang="en-GB" b="0" dirty="0"/>
              <a:t>and receive support for HE-MCSs 8, 9 , 10 and 11 is </a:t>
            </a:r>
            <a:r>
              <a:rPr lang="en-GB" b="0" dirty="0" smtClean="0"/>
              <a:t>optional ”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83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E703345B-8AD1-46A8-A83F-FED0007879B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92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SimSun" panose="02010600030101010101" pitchFamily="2" charset="-122"/>
              </a:rPr>
              <a:t>Authors (continued)</a:t>
            </a:r>
            <a:endParaRPr lang="zh-CN" altLang="en-US" sz="2000" smtClean="0">
              <a:ea typeface="SimSun" panose="02010600030101010101" pitchFamily="2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479431"/>
              </p:ext>
            </p:extLst>
          </p:nvPr>
        </p:nvGraphicFramePr>
        <p:xfrm>
          <a:off x="685800" y="990600"/>
          <a:ext cx="7772400" cy="501931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4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8117" y="6475413"/>
            <a:ext cx="224580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5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to the 11ax SFD: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“</a:t>
            </a:r>
            <a:r>
              <a:rPr lang="en-GB" b="0" dirty="0"/>
              <a:t>For an 11ax AP, support for DL MU-MIMO transmission, where MU-MIMO is being done on the entire PPDU BW, shall be mandatory if the AP supports </a:t>
            </a:r>
            <a:r>
              <a:rPr lang="en-GB" b="0" dirty="0" err="1"/>
              <a:t>Tx</a:t>
            </a:r>
            <a:r>
              <a:rPr lang="en-GB" b="0" dirty="0"/>
              <a:t> </a:t>
            </a:r>
            <a:r>
              <a:rPr lang="en-GB" b="0" dirty="0" err="1"/>
              <a:t>Nss</a:t>
            </a:r>
            <a:r>
              <a:rPr lang="en-GB" b="0" dirty="0"/>
              <a:t>&gt;=</a:t>
            </a:r>
            <a:r>
              <a:rPr lang="en-GB" b="0" dirty="0" smtClean="0"/>
              <a:t>4</a:t>
            </a:r>
            <a:r>
              <a:rPr lang="en-GB" dirty="0" smtClean="0"/>
              <a:t>”</a:t>
            </a:r>
            <a:endParaRPr lang="en-US" dirty="0"/>
          </a:p>
          <a:p>
            <a:pPr marL="40005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6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to the 11ax SFD: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b="0" dirty="0" smtClean="0"/>
              <a:t>“</a:t>
            </a:r>
            <a:r>
              <a:rPr lang="en-US" b="0" dirty="0"/>
              <a:t>For a receiving STA, max </a:t>
            </a:r>
            <a:r>
              <a:rPr lang="en-US" b="0" dirty="0" err="1"/>
              <a:t>Nss</a:t>
            </a:r>
            <a:r>
              <a:rPr lang="en-US" b="0" dirty="0"/>
              <a:t> (per STA) supported for DL MU-MIMO shall be equal to the minimum of 4 and the max </a:t>
            </a:r>
            <a:r>
              <a:rPr lang="en-US" b="0" dirty="0" err="1"/>
              <a:t>Nss</a:t>
            </a:r>
            <a:r>
              <a:rPr lang="en-US" b="0" dirty="0"/>
              <a:t> supported for SU PPDUs. The </a:t>
            </a:r>
            <a:r>
              <a:rPr lang="en-US" b="0" dirty="0" err="1" smtClean="0"/>
              <a:t>N</a:t>
            </a:r>
            <a:r>
              <a:rPr lang="en-US" b="0" baseline="-25000" dirty="0" err="1" smtClean="0"/>
              <a:t>STS,total</a:t>
            </a:r>
            <a:r>
              <a:rPr lang="en-US" b="0" baseline="-25000" dirty="0" smtClean="0"/>
              <a:t> </a:t>
            </a:r>
            <a:r>
              <a:rPr lang="en-US" b="0" dirty="0"/>
              <a:t>that the STA can support in NDP sounding and in MU packet is a capability, 4 being the minimum value for both</a:t>
            </a:r>
            <a:r>
              <a:rPr lang="en-US" b="0" dirty="0" smtClean="0"/>
              <a:t>.</a:t>
            </a:r>
            <a:r>
              <a:rPr lang="en-GB" b="0" dirty="0" smtClean="0"/>
              <a:t>”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12E3D7A7-5CAD-4257-8928-631B9A2A7EFE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06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7526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00100" y="289191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9007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524000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3141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127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44196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618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9734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754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ko-KR" smtClean="0"/>
              <a:t>Sameer Vermani,  Qualcomm et. al.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9308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77806</TotalTime>
  <Words>1769</Words>
  <Application>Microsoft Office PowerPoint</Application>
  <PresentationFormat>On-screen Show (4:3)</PresentationFormat>
  <Paragraphs>593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Gulim</vt:lpstr>
      <vt:lpstr>Malgun Gothic</vt:lpstr>
      <vt:lpstr>MS PGothic</vt:lpstr>
      <vt:lpstr>SimSun</vt:lpstr>
      <vt:lpstr>Arial</vt:lpstr>
      <vt:lpstr>Calibri</vt:lpstr>
      <vt:lpstr>Times New Roman</vt:lpstr>
      <vt:lpstr>802-11-Submission</vt:lpstr>
      <vt:lpstr>Document</vt:lpstr>
      <vt:lpstr>Mandatory/Optional Issues for 802.11ax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Introduction</vt:lpstr>
      <vt:lpstr>Support for OFDMA </vt:lpstr>
      <vt:lpstr>Support for multiple streams and STBC</vt:lpstr>
      <vt:lpstr>MCS support</vt:lpstr>
      <vt:lpstr>Support for DL MU-MIMO</vt:lpstr>
      <vt:lpstr>Straw-poll 1</vt:lpstr>
      <vt:lpstr>Straw-poll 2</vt:lpstr>
      <vt:lpstr>Straw-poll 3</vt:lpstr>
      <vt:lpstr>Straw-poll 4</vt:lpstr>
      <vt:lpstr>Straw-poll 5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Vermani, Sameer</cp:lastModifiedBy>
  <cp:revision>2389</cp:revision>
  <cp:lastPrinted>2016-01-11T08:02:18Z</cp:lastPrinted>
  <dcterms:created xsi:type="dcterms:W3CDTF">2007-05-21T21:00:37Z</dcterms:created>
  <dcterms:modified xsi:type="dcterms:W3CDTF">2016-05-16T06:30:21Z</dcterms:modified>
</cp:coreProperties>
</file>