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83" r:id="rId2"/>
    <p:sldId id="567" r:id="rId3"/>
    <p:sldId id="614" r:id="rId4"/>
    <p:sldId id="623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555" r:id="rId13"/>
    <p:sldId id="587" r:id="rId14"/>
    <p:sldId id="588" r:id="rId15"/>
    <p:sldId id="589" r:id="rId16"/>
    <p:sldId id="590" r:id="rId17"/>
    <p:sldId id="591" r:id="rId18"/>
    <p:sldId id="592" r:id="rId19"/>
    <p:sldId id="604" r:id="rId20"/>
    <p:sldId id="613" r:id="rId21"/>
    <p:sldId id="605" r:id="rId22"/>
    <p:sldId id="606" r:id="rId23"/>
    <p:sldId id="607" r:id="rId24"/>
    <p:sldId id="608" r:id="rId25"/>
    <p:sldId id="609" r:id="rId26"/>
    <p:sldId id="610" r:id="rId27"/>
    <p:sldId id="611" r:id="rId28"/>
    <p:sldId id="612" r:id="rId29"/>
    <p:sldId id="624" r:id="rId3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95501" autoAdjust="0"/>
  </p:normalViewPr>
  <p:slideViewPr>
    <p:cSldViewPr>
      <p:cViewPr varScale="1">
        <p:scale>
          <a:sx n="92" d="100"/>
          <a:sy n="92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F786B0A7-132B-4513-A8E5-4230FA0D78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275D1F4F-B47B-4A77-8801-D575E694F8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2E6BB78C-626E-4F8A-AA50-B9F3776949EC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22277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00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187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68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9034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8B74648-6CF8-42C9-8BD2-9042F4110D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852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2E3D7A7-5CAD-4257-8928-631B9A2A7E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451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5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41976" y="6475413"/>
            <a:ext cx="22019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5C78C3F-E2CA-4B43-BAC2-580A90168E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802.11-16/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0611</a:t>
            </a:r>
            <a:r>
              <a:rPr kumimoji="0" lang="en-US" altLang="ko-KR" sz="1800" b="1" dirty="0" smtClean="0">
                <a:cs typeface="Arial" charset="0"/>
              </a:rPr>
              <a:t>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74BF05D-1FEB-450A-8504-066EEB8DCABD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34" charset="-127"/>
                <a:cs typeface="Times New Roman" panose="02020603050405020304" pitchFamily="18" charset="0"/>
                <a:sym typeface="Times New Roman" panose="02020603050405020304" pitchFamily="18" charset="0"/>
              </a:rPr>
              <a:t>Remaining Issues in Trigger Frame Design</a:t>
            </a:r>
            <a:endParaRPr lang="en-US" altLang="ko-KR" dirty="0" smtClean="0">
              <a:ea typeface="굴림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34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34" charset="-127"/>
              </a:rPr>
              <a:t> 2016-05-16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47837"/>
              </p:ext>
            </p:extLst>
          </p:nvPr>
        </p:nvGraphicFramePr>
        <p:xfrm>
          <a:off x="685800" y="3103563"/>
          <a:ext cx="7772400" cy="19103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Raja Banerjea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rajab@qca.qualcomm.com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643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9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these slides we </a:t>
            </a:r>
            <a:r>
              <a:rPr lang="en-US" sz="2000" dirty="0" smtClean="0"/>
              <a:t>touch upon some remaining open items in the trigger frame design for 802.11ax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Outline</a:t>
            </a:r>
          </a:p>
          <a:p>
            <a:pPr lvl="1"/>
            <a:r>
              <a:rPr lang="en-US" sz="1600" dirty="0"/>
              <a:t>Current trigger frame structure</a:t>
            </a:r>
          </a:p>
          <a:p>
            <a:pPr lvl="1"/>
            <a:r>
              <a:rPr lang="en-US" sz="1600" dirty="0" smtClean="0"/>
              <a:t>TBDs </a:t>
            </a:r>
            <a:r>
              <a:rPr lang="en-US" sz="1600" dirty="0"/>
              <a:t>in Common Info field and Per User Info field of Trigger frame</a:t>
            </a:r>
          </a:p>
          <a:p>
            <a:pPr lvl="2"/>
            <a:r>
              <a:rPr lang="en-US" sz="1400" dirty="0" smtClean="0"/>
              <a:t>Propose resolutions </a:t>
            </a:r>
            <a:r>
              <a:rPr lang="en-US" sz="1400" dirty="0"/>
              <a:t>for the TBDs</a:t>
            </a:r>
          </a:p>
          <a:p>
            <a:pPr lvl="1"/>
            <a:r>
              <a:rPr lang="en-US" sz="1600" dirty="0"/>
              <a:t>Issue with UL MU-MIMO LTF mode </a:t>
            </a:r>
            <a:r>
              <a:rPr lang="en-US" sz="1600" dirty="0" smtClean="0"/>
              <a:t>signaling and its solution</a:t>
            </a:r>
          </a:p>
          <a:p>
            <a:pPr lvl="1"/>
            <a:r>
              <a:rPr lang="en-US" sz="1600" dirty="0" smtClean="0"/>
              <a:t>Minor change to the ordering of the fields</a:t>
            </a:r>
            <a:endParaRPr lang="en-US" sz="1600" dirty="0"/>
          </a:p>
          <a:p>
            <a:pPr marL="457200" lvl="1" indent="0">
              <a:buNone/>
            </a:pPr>
            <a:endParaRPr lang="en-US" sz="1800" dirty="0"/>
          </a:p>
          <a:p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02D5A444-B580-4845-9D31-1C084AD0CD2F}" type="slidenum">
              <a:rPr kumimoji="0" lang="en-US" altLang="ko-KR" smtClean="0"/>
              <a:pPr/>
              <a:t>12</a:t>
            </a:fld>
            <a:endParaRPr kumimoji="0" lang="en-US" altLang="ko-KR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Trigger Frame Format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74948" y="1676399"/>
          <a:ext cx="7983250" cy="787400"/>
        </p:xfrm>
        <a:graphic>
          <a:graphicData uri="http://schemas.openxmlformats.org/drawingml/2006/table">
            <a:tbl>
              <a:tblPr/>
              <a:tblGrid>
                <a:gridCol w="545863"/>
                <a:gridCol w="788469"/>
                <a:gridCol w="712654"/>
                <a:gridCol w="682330"/>
                <a:gridCol w="750562"/>
                <a:gridCol w="750562"/>
                <a:gridCol w="750562"/>
                <a:gridCol w="750562"/>
                <a:gridCol w="750562"/>
                <a:gridCol w="750562"/>
                <a:gridCol w="750562"/>
              </a:tblGrid>
              <a:tr h="41909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Control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Duration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RA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Common Info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Per User Info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…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Per User Info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Padding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762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33717"/>
              </p:ext>
            </p:extLst>
          </p:nvPr>
        </p:nvGraphicFramePr>
        <p:xfrm>
          <a:off x="474952" y="2943797"/>
          <a:ext cx="7755841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498025"/>
                <a:gridCol w="591113"/>
                <a:gridCol w="893652"/>
                <a:gridCol w="907615"/>
                <a:gridCol w="825386"/>
                <a:gridCol w="657827"/>
                <a:gridCol w="825386"/>
                <a:gridCol w="1318757"/>
                <a:gridCol w="123808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Length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Cascade Indication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CS Required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Spatial Reuse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BW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CP and LTF Type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MU MIMO LTF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Mode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# of LTFs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&gt;=2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93656" y="3737008"/>
          <a:ext cx="565785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524510"/>
                <a:gridCol w="926465"/>
                <a:gridCol w="835660"/>
                <a:gridCol w="1116330"/>
                <a:gridCol w="897255"/>
                <a:gridCol w="1357630"/>
              </a:tblGrid>
              <a:tr h="3479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STBC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LDPC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Extra Symbol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AP TX Power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Packet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Extension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Trigger Type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Type-dependent Common Info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&gt;=3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83255" y="5029200"/>
          <a:ext cx="7347540" cy="966816"/>
        </p:xfrm>
        <a:graphic>
          <a:graphicData uri="http://schemas.openxmlformats.org/drawingml/2006/table">
            <a:tbl>
              <a:tblPr firstRow="1" firstCol="1" bandRow="1"/>
              <a:tblGrid>
                <a:gridCol w="524824"/>
                <a:gridCol w="899820"/>
                <a:gridCol w="770307"/>
                <a:gridCol w="816864"/>
                <a:gridCol w="667881"/>
                <a:gridCol w="738140"/>
                <a:gridCol w="898126"/>
                <a:gridCol w="1015789"/>
                <a:gridCol w="1015789"/>
              </a:tblGrid>
              <a:tr h="7734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User Indentifier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RU Allocation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Coding Type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MCS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DCM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SS Allocation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Target RSSI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Type dependent Per User Info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TBD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00400" y="2337009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Trigger Frame Format</a:t>
            </a:r>
            <a:endParaRPr lang="en-US" sz="1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4466854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Common Info field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83102" y="5943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Per User Info field</a:t>
            </a:r>
            <a:endParaRPr lang="en-US" sz="1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19800" y="6200016"/>
            <a:ext cx="3048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Slide-set focused on subfields shown in red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2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in Common Info Field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BW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2 bits</a:t>
            </a:r>
          </a:p>
          <a:p>
            <a:pPr lvl="1"/>
            <a:r>
              <a:rPr lang="en-US" sz="1600" dirty="0"/>
              <a:t>Set to 0 for 20 MHz, 1 for 40 MHz, 2 for 80 MHz, 3 for 160 &amp; 80+80 MHz</a:t>
            </a:r>
          </a:p>
          <a:p>
            <a:pPr lvl="1"/>
            <a:r>
              <a:rPr lang="en-US" sz="1600" dirty="0"/>
              <a:t>No need to indicate channel bonding</a:t>
            </a:r>
          </a:p>
          <a:p>
            <a:pPr lvl="2"/>
            <a:r>
              <a:rPr lang="en-US" sz="1400" dirty="0"/>
              <a:t>3 bits not sufficient to indicate all channel bonding cases </a:t>
            </a:r>
            <a:r>
              <a:rPr lang="en-US" sz="1400" dirty="0" smtClean="0"/>
              <a:t>anyways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CP and LTF Type</a:t>
            </a:r>
          </a:p>
          <a:p>
            <a:pPr lvl="1"/>
            <a:r>
              <a:rPr lang="en-US" sz="1600" u="sng" dirty="0"/>
              <a:t>Proposal</a:t>
            </a:r>
            <a:r>
              <a:rPr lang="en-US" sz="1600" dirty="0"/>
              <a:t>: 2 bits </a:t>
            </a:r>
          </a:p>
          <a:p>
            <a:pPr lvl="2"/>
            <a:r>
              <a:rPr lang="en-US" sz="1400" dirty="0"/>
              <a:t>Combinations: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2x LTF+1.6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μ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s, 4x LTF+3.2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μ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s, 1x LTF+1.6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μ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</a:p>
          <a:p>
            <a:pPr lvl="2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1x LTF + 1.6 </a:t>
            </a:r>
            <a:r>
              <a:rPr lang="en-US" sz="1400" dirty="0" err="1">
                <a:latin typeface="Symbol" panose="05050102010706020507" pitchFamily="18" charset="2"/>
                <a:ea typeface="Cambria Math" panose="02040503050406030204" pitchFamily="18" charset="0"/>
              </a:rPr>
              <a:t>m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gives a 1x LTF mode for </a:t>
            </a:r>
            <a:r>
              <a:rPr lang="en-US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full BW operation in UL trigger based PPDUs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3"/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Longer CP helps with arrival time spreads in UL </a:t>
            </a:r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MU-MIMO</a:t>
            </a:r>
            <a:endParaRPr lang="en-US" sz="1200" dirty="0"/>
          </a:p>
          <a:p>
            <a:pPr marL="1200150" lvl="3" indent="0">
              <a:buNone/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3"/>
            <a:endParaRPr lang="en-US" sz="1000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in Common Info Field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ym typeface="Wingdings" panose="05000000000000000000" pitchFamily="2" charset="2"/>
              </a:rPr>
              <a:t>AP </a:t>
            </a:r>
            <a:r>
              <a:rPr lang="en-US" sz="2000" dirty="0" err="1">
                <a:sym typeface="Wingdings" panose="05000000000000000000" pitchFamily="2" charset="2"/>
              </a:rPr>
              <a:t>Tx</a:t>
            </a:r>
            <a:r>
              <a:rPr lang="en-US" sz="2000" dirty="0">
                <a:sym typeface="Wingdings" panose="05000000000000000000" pitchFamily="2" charset="2"/>
              </a:rPr>
              <a:t> Power  </a:t>
            </a:r>
            <a:r>
              <a:rPr lang="en-US" sz="2000" dirty="0" smtClean="0">
                <a:sym typeface="Wingdings" panose="05000000000000000000" pitchFamily="2" charset="2"/>
              </a:rPr>
              <a:t>Please refer to discussion in </a:t>
            </a:r>
            <a:r>
              <a:rPr lang="en-US" sz="2000" dirty="0">
                <a:sym typeface="Wingdings" panose="05000000000000000000" pitchFamily="2" charset="2"/>
              </a:rPr>
              <a:t>[1]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6 bits</a:t>
            </a:r>
          </a:p>
          <a:p>
            <a:pPr lvl="1"/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Packet Extension (PE)  3 bits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PE definition for HE_TRIG PPDU </a:t>
            </a:r>
            <a:r>
              <a:rPr lang="en-US" sz="1600" dirty="0" smtClean="0">
                <a:sym typeface="Wingdings" panose="05000000000000000000" pitchFamily="2" charset="2"/>
              </a:rPr>
              <a:t>consistent with </a:t>
            </a:r>
            <a:r>
              <a:rPr lang="en-US" sz="1600" dirty="0">
                <a:sym typeface="Wingdings" panose="05000000000000000000" pitchFamily="2" charset="2"/>
              </a:rPr>
              <a:t>other PPDU types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First two bits indicate “a-factor” and third bit indicates PE-</a:t>
            </a:r>
            <a:r>
              <a:rPr lang="en-US" sz="1600" dirty="0" err="1" smtClean="0">
                <a:sym typeface="Wingdings" panose="05000000000000000000" pitchFamily="2" charset="2"/>
              </a:rPr>
              <a:t>Disambiguity</a:t>
            </a:r>
            <a:endParaRPr lang="en-US" sz="1600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 fields of HE_TRIG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HE-SIG-A of HE_TRIG PPDU</a:t>
            </a:r>
          </a:p>
          <a:p>
            <a:pPr lvl="1"/>
            <a:r>
              <a:rPr lang="en-US" sz="1200" dirty="0" smtClean="0"/>
              <a:t>19 bits are already decided, 33 bits left </a:t>
            </a:r>
          </a:p>
          <a:p>
            <a:endParaRPr lang="en-US" sz="18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/>
              <a:t>F</a:t>
            </a:r>
            <a:r>
              <a:rPr lang="en-US" sz="1600" dirty="0" smtClean="0"/>
              <a:t>ields of the HE-SIG-A should be same across all STAs in HE_TRIG_PPDU</a:t>
            </a:r>
          </a:p>
          <a:p>
            <a:pPr lvl="1"/>
            <a:r>
              <a:rPr lang="en-US" sz="1200" dirty="0" smtClean="0"/>
              <a:t>Implies that even reserved bits should be set by the AP </a:t>
            </a:r>
            <a:r>
              <a:rPr lang="en-US" sz="1200" dirty="0" smtClean="0">
                <a:sym typeface="Wingdings" panose="05000000000000000000" pitchFamily="2" charset="2"/>
              </a:rPr>
              <a:t> Gives some future proofing advantages</a:t>
            </a:r>
            <a:endParaRPr lang="en-US" sz="1200" dirty="0" smtClean="0"/>
          </a:p>
          <a:p>
            <a:endParaRPr lang="en-US" sz="1600" dirty="0"/>
          </a:p>
          <a:p>
            <a:r>
              <a:rPr lang="en-US" sz="1600" dirty="0" smtClean="0"/>
              <a:t>Proposal: AP sets in trigger, the ‘33 – TXOP’ bits that constitute SR + Reserved</a:t>
            </a:r>
          </a:p>
          <a:p>
            <a:pPr lvl="1"/>
            <a:r>
              <a:rPr lang="en-US" sz="1200" dirty="0" smtClean="0"/>
              <a:t>STAs come up the TXOP field that is identical across all transmitters using Duration/ID of trigger</a:t>
            </a:r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24000" y="2514600"/>
          <a:ext cx="64389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609600"/>
                <a:gridCol w="37338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Field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Length (Bits)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Description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Format, BSS Color,</a:t>
                      </a:r>
                      <a:r>
                        <a:rPr lang="en-US" sz="900" baseline="0" dirty="0" smtClean="0"/>
                        <a:t> Bandwidth, CRC, Tail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19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Cumulative length of format,</a:t>
                      </a:r>
                      <a:r>
                        <a:rPr lang="en-US" sz="900" baseline="0" dirty="0" smtClean="0"/>
                        <a:t> BSS color, BW, CRC, and Tail fields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Spatial</a:t>
                      </a:r>
                      <a:r>
                        <a:rPr lang="en-US" sz="900" baseline="0" dirty="0" smtClean="0">
                          <a:solidFill>
                            <a:srgbClr val="FF0000"/>
                          </a:solidFill>
                        </a:rPr>
                        <a:t> Reuse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Move to add to the spec framework in trigger</a:t>
                      </a:r>
                      <a:r>
                        <a:rPr lang="en-US" sz="900" baseline="0" dirty="0" smtClean="0"/>
                        <a:t> based UL &gt; 1 SR fields are signaled for &gt; 1 different sub-bands [Motion 5, March 2016]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TXOP</a:t>
                      </a:r>
                      <a:r>
                        <a:rPr lang="en-US" sz="900" baseline="0" dirty="0" smtClean="0">
                          <a:solidFill>
                            <a:srgbClr val="FF0000"/>
                          </a:solidFill>
                        </a:rPr>
                        <a:t> Duration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Indicates the remaining time in the current TXOP; can be derived from the Duration/ID of the Trigger frame itself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Reserved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52799" y="4403654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Table: HE-SIG-A for HE_TRIG PPDU</a:t>
            </a:r>
            <a:endParaRPr lang="en-US" sz="1100" i="1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in Per User Info Field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Target RSSI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>
                <a:sym typeface="Wingdings" panose="05000000000000000000" pitchFamily="2" charset="2"/>
              </a:rPr>
              <a:t>Please refer to discussion </a:t>
            </a:r>
            <a:r>
              <a:rPr lang="en-US" sz="2000" dirty="0" smtClean="0">
                <a:sym typeface="Wingdings" panose="05000000000000000000" pitchFamily="2" charset="2"/>
              </a:rPr>
              <a:t>in </a:t>
            </a:r>
            <a:r>
              <a:rPr lang="en-US" sz="2000" dirty="0">
                <a:sym typeface="Wingdings" panose="05000000000000000000" pitchFamily="2" charset="2"/>
              </a:rPr>
              <a:t>[1]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7 bits</a:t>
            </a:r>
            <a:endParaRPr lang="en-US" sz="16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0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of MU MIMO LTF Mode subfield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Common </a:t>
            </a:r>
            <a:r>
              <a:rPr lang="en-US" sz="2000" dirty="0"/>
              <a:t>Info field signals MU MIMO LTF Mode  </a:t>
            </a:r>
          </a:p>
          <a:p>
            <a:pPr lvl="1"/>
            <a:r>
              <a:rPr lang="en-US" sz="1600" dirty="0"/>
              <a:t>Indicates single-stream pilots or a masked LTF for UL MU MIMO RUs [1]</a:t>
            </a:r>
          </a:p>
          <a:p>
            <a:pPr lvl="1"/>
            <a:r>
              <a:rPr lang="en-US" sz="1600" dirty="0"/>
              <a:t>STA always uses single-stream pilots for SU RU allocation</a:t>
            </a:r>
          </a:p>
          <a:p>
            <a:pPr lvl="1"/>
            <a:endParaRPr lang="en-US" sz="1600" dirty="0"/>
          </a:p>
          <a:p>
            <a:r>
              <a:rPr lang="en-US" sz="2000" dirty="0"/>
              <a:t>Per User Info field doesn't indicate if RU allocation is SU/MU</a:t>
            </a:r>
          </a:p>
          <a:p>
            <a:pPr lvl="1"/>
            <a:r>
              <a:rPr lang="en-US" sz="1600" dirty="0"/>
              <a:t>STA needs to parse all Per User Info fields to determine it </a:t>
            </a:r>
            <a:r>
              <a:rPr lang="en-US" sz="1600" dirty="0">
                <a:sym typeface="Wingdings" panose="05000000000000000000" pitchFamily="2" charset="2"/>
              </a:rPr>
              <a:t> Not a good design</a:t>
            </a: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000" dirty="0"/>
              <a:t>We propose a way for the recipient STA to determine what UL MU-MIMO LTF Mode to use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MIMO LTF Mode Setting Policy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Enforce a policy </a:t>
            </a:r>
            <a:r>
              <a:rPr lang="en-US" sz="2000" dirty="0"/>
              <a:t>at the HE AP such that it sets the MU MIMO LTF Mode to:</a:t>
            </a:r>
          </a:p>
          <a:p>
            <a:pPr lvl="1"/>
            <a:r>
              <a:rPr lang="en-US" sz="1600" dirty="0"/>
              <a:t>Single-stream pilots for any OFDMA transmission (including the case where MU-MIMO happens on part of the BW)</a:t>
            </a:r>
          </a:p>
          <a:p>
            <a:pPr lvl="1"/>
            <a:r>
              <a:rPr lang="en-US" sz="1600" dirty="0"/>
              <a:t>The appropriate LTF mode for full BW MU-MIMO</a:t>
            </a:r>
            <a:endParaRPr lang="en-US" sz="22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Implication of the </a:t>
            </a:r>
            <a:r>
              <a:rPr lang="en-US" sz="2000" dirty="0" smtClean="0"/>
              <a:t>above</a:t>
            </a:r>
          </a:p>
          <a:p>
            <a:pPr lvl="1"/>
            <a:r>
              <a:rPr lang="en-US" sz="1600" dirty="0"/>
              <a:t>Masked LTF mode can only be used in case of full BW UL </a:t>
            </a:r>
            <a:r>
              <a:rPr lang="en-US" sz="1600" dirty="0" smtClean="0"/>
              <a:t>MU-MIMO</a:t>
            </a:r>
          </a:p>
          <a:p>
            <a:pPr lvl="1"/>
            <a:r>
              <a:rPr lang="en-US" sz="1600" dirty="0" smtClean="0"/>
              <a:t>STAs do not get an explicit indication about the RU being SU vs MU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1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703345B-8AD1-46A8-A83F-FED0007879B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SimSun" panose="02010600030101010101" pitchFamily="2" charset="-122"/>
              </a:rPr>
              <a:t>Authors (continued)</a:t>
            </a:r>
            <a:endParaRPr lang="zh-CN" altLang="en-US" sz="2000" smtClean="0">
              <a:ea typeface="SimSun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19325"/>
              </p:ext>
            </p:extLst>
          </p:nvPr>
        </p:nvGraphicFramePr>
        <p:xfrm>
          <a:off x="685800" y="990600"/>
          <a:ext cx="7772400" cy="53241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8117" y="6475413"/>
            <a:ext cx="22458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5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ordering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sz="1800" dirty="0"/>
              <a:t>M</a:t>
            </a:r>
            <a:r>
              <a:rPr lang="en-US" sz="1800" dirty="0" smtClean="0"/>
              <a:t>ove </a:t>
            </a:r>
            <a:r>
              <a:rPr lang="en-US" sz="1800" dirty="0"/>
              <a:t>the Trigger Type to the first element of the Common </a:t>
            </a:r>
            <a:r>
              <a:rPr lang="en-US" sz="1800" dirty="0" smtClean="0"/>
              <a:t>Info Field</a:t>
            </a:r>
          </a:p>
          <a:p>
            <a:endParaRPr lang="en-US" sz="1800" dirty="0"/>
          </a:p>
          <a:p>
            <a:r>
              <a:rPr lang="en-US" sz="1800" dirty="0"/>
              <a:t>M</a:t>
            </a:r>
            <a:r>
              <a:rPr lang="en-US" sz="1800" dirty="0" smtClean="0"/>
              <a:t>ove </a:t>
            </a:r>
            <a:r>
              <a:rPr lang="en-US" sz="1800" dirty="0"/>
              <a:t>the field  ‘Spatial Reuse + Reserved’ to the end of </a:t>
            </a:r>
            <a:r>
              <a:rPr lang="en-US" sz="1800" dirty="0"/>
              <a:t>C</a:t>
            </a:r>
            <a:r>
              <a:rPr lang="en-US" sz="1800" dirty="0" smtClean="0"/>
              <a:t>ommon </a:t>
            </a:r>
            <a:r>
              <a:rPr lang="en-US" sz="1800" dirty="0"/>
              <a:t>Info Field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451304"/>
            <a:ext cx="8695291" cy="1915002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presented Trigger frame related TBDs</a:t>
            </a:r>
          </a:p>
          <a:p>
            <a:pPr lvl="1"/>
            <a:r>
              <a:rPr lang="en-US" sz="1600" dirty="0" smtClean="0"/>
              <a:t>Proposed bit width of TBD subfields in Common Info field and Per User Info field</a:t>
            </a:r>
          </a:p>
          <a:p>
            <a:endParaRPr lang="en-US" sz="2000" dirty="0"/>
          </a:p>
          <a:p>
            <a:r>
              <a:rPr lang="en-US" sz="2000" dirty="0" smtClean="0"/>
              <a:t>MU MIMO LTF Mode signaling issue</a:t>
            </a:r>
          </a:p>
          <a:p>
            <a:pPr lvl="1"/>
            <a:r>
              <a:rPr lang="en-US" sz="1600" dirty="0" smtClean="0"/>
              <a:t>Define </a:t>
            </a:r>
            <a:r>
              <a:rPr lang="en-US" sz="1600" dirty="0"/>
              <a:t>MU MIMO LTF Mode setting policy at the HE AP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00050"/>
            <a:r>
              <a:rPr lang="en-US" sz="2000" dirty="0"/>
              <a:t>Slight modification to the ordering of the fields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7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0" dirty="0" smtClean="0"/>
              <a:t>[1] </a:t>
            </a:r>
            <a:r>
              <a:rPr lang="en-US" sz="1800" b="0" i="1" dirty="0" smtClean="0"/>
              <a:t>Doc 11-16/0617r0, “Remaining topics in power control”, Bin Tian, Qualcomm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0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</a:t>
            </a:r>
            <a:r>
              <a:rPr lang="en-US" sz="2000" dirty="0" smtClean="0"/>
              <a:t>to add the following to the SFD?</a:t>
            </a:r>
          </a:p>
          <a:p>
            <a:pPr marL="0" indent="0">
              <a:buNone/>
            </a:pPr>
            <a:endParaRPr lang="en-US" sz="2000" dirty="0"/>
          </a:p>
          <a:p>
            <a:pPr marL="400050" lvl="1" indent="0">
              <a:buNone/>
            </a:pPr>
            <a:r>
              <a:rPr lang="en-US" sz="1600" dirty="0" smtClean="0"/>
              <a:t>“BW </a:t>
            </a:r>
            <a:r>
              <a:rPr lang="en-US" sz="1600" dirty="0" smtClean="0"/>
              <a:t>subfield length in the Common Info Field of the Trigger frame is 2 </a:t>
            </a:r>
            <a:r>
              <a:rPr lang="en-US" sz="1600" dirty="0" smtClean="0"/>
              <a:t>bits”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the SFD?</a:t>
            </a:r>
          </a:p>
          <a:p>
            <a:pPr marL="0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1600" b="0" dirty="0" smtClean="0"/>
              <a:t>“</a:t>
            </a:r>
            <a:r>
              <a:rPr lang="en-US" sz="1600" b="0" dirty="0" smtClean="0"/>
              <a:t>PE </a:t>
            </a:r>
            <a:r>
              <a:rPr lang="en-US" sz="1600" b="0" dirty="0" smtClean="0"/>
              <a:t>subfield length in the Common Info Field of the Trigger frame is 3 </a:t>
            </a:r>
            <a:r>
              <a:rPr lang="en-US" sz="1600" b="0" dirty="0" smtClean="0"/>
              <a:t>bits”</a:t>
            </a:r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the SFD?</a:t>
            </a:r>
          </a:p>
          <a:p>
            <a:pPr marL="0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1600" b="0" dirty="0" smtClean="0"/>
              <a:t>‘CP </a:t>
            </a:r>
            <a:r>
              <a:rPr lang="en-US" sz="1600" b="0" dirty="0" smtClean="0"/>
              <a:t>and LTF </a:t>
            </a:r>
            <a:r>
              <a:rPr lang="en-US" sz="1600" b="0" dirty="0" smtClean="0"/>
              <a:t>Type’ </a:t>
            </a:r>
            <a:r>
              <a:rPr lang="en-US" sz="1600" b="0" dirty="0" smtClean="0"/>
              <a:t>subfield length in the Common Info Field of the Trigger frame</a:t>
            </a:r>
            <a:r>
              <a:rPr lang="en-US" sz="1600" b="0" dirty="0"/>
              <a:t> </a:t>
            </a:r>
            <a:r>
              <a:rPr lang="en-US" sz="1600" b="0" dirty="0" smtClean="0"/>
              <a:t>is 2 </a:t>
            </a:r>
            <a:r>
              <a:rPr lang="en-US" sz="1600" b="0" dirty="0" smtClean="0"/>
              <a:t>bits</a:t>
            </a:r>
            <a:endParaRPr lang="en-US" sz="1050" b="0" u="sng" dirty="0" smtClean="0"/>
          </a:p>
          <a:p>
            <a:pPr marL="1200150" lvl="3" indent="0">
              <a:buNone/>
            </a:pPr>
            <a:endParaRPr lang="en-US" sz="1400" u="sng" dirty="0" smtClean="0"/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the following to the SFD?</a:t>
            </a:r>
          </a:p>
          <a:p>
            <a:endParaRPr lang="en-US" sz="2000" dirty="0" smtClean="0"/>
          </a:p>
          <a:p>
            <a:pPr marL="400050" lvl="1" indent="0">
              <a:buNone/>
            </a:pPr>
            <a:r>
              <a:rPr lang="en-US" sz="1600" b="0" dirty="0"/>
              <a:t>T</a:t>
            </a:r>
            <a:r>
              <a:rPr lang="en-US" sz="1600" b="0" dirty="0" smtClean="0"/>
              <a:t>he </a:t>
            </a:r>
            <a:r>
              <a:rPr lang="en-US" sz="1600" b="0" dirty="0" smtClean="0"/>
              <a:t>AP specifies in the Trigger </a:t>
            </a:r>
            <a:r>
              <a:rPr lang="en-US" sz="1600" b="0" dirty="0"/>
              <a:t>frame, the </a:t>
            </a:r>
            <a:r>
              <a:rPr lang="en-US" sz="1600" b="0" dirty="0" smtClean="0"/>
              <a:t>value of  </a:t>
            </a:r>
            <a:r>
              <a:rPr lang="en-US" sz="1600" b="0" dirty="0" smtClean="0"/>
              <a:t>SR </a:t>
            </a:r>
            <a:r>
              <a:rPr lang="en-US" sz="1600" b="0" dirty="0" smtClean="0"/>
              <a:t>and</a:t>
            </a:r>
            <a:r>
              <a:rPr lang="en-US" sz="1600" b="0" dirty="0" smtClean="0"/>
              <a:t> Reserved </a:t>
            </a:r>
            <a:r>
              <a:rPr lang="en-US" sz="1600" b="0" dirty="0" smtClean="0"/>
              <a:t>bits which is used </a:t>
            </a:r>
            <a:r>
              <a:rPr lang="en-US" sz="1600" b="0" dirty="0" smtClean="0"/>
              <a:t>by the STA in </a:t>
            </a:r>
            <a:r>
              <a:rPr lang="en-US" sz="1600" b="0" dirty="0" smtClean="0"/>
              <a:t>HE-SIG-A of </a:t>
            </a:r>
            <a:r>
              <a:rPr lang="en-US" sz="1600" b="0" dirty="0" smtClean="0"/>
              <a:t>a trigger-based PPDU.</a:t>
            </a:r>
            <a:endParaRPr lang="en-US" sz="1600" b="0" dirty="0"/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2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</a:t>
            </a:r>
            <a:r>
              <a:rPr lang="en-US" sz="2000" dirty="0" smtClean="0"/>
              <a:t>o you </a:t>
            </a:r>
            <a:r>
              <a:rPr lang="en-US" sz="2000" dirty="0" smtClean="0"/>
              <a:t>agree to add the following to the SFD ?</a:t>
            </a:r>
            <a:endParaRPr lang="en-US" sz="1600" dirty="0" smtClean="0"/>
          </a:p>
          <a:p>
            <a:pPr lvl="1"/>
            <a:r>
              <a:rPr lang="en-US" sz="1600" dirty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HE AP </a:t>
            </a:r>
            <a:r>
              <a:rPr lang="en-US" sz="1600" dirty="0" smtClean="0"/>
              <a:t>shall set </a:t>
            </a:r>
            <a:r>
              <a:rPr lang="en-US" sz="1600" dirty="0"/>
              <a:t>the MU MIMO LTF </a:t>
            </a:r>
            <a:r>
              <a:rPr lang="en-US" sz="1600" dirty="0" smtClean="0"/>
              <a:t>Mode bit in the trigger to indicate:</a:t>
            </a:r>
          </a:p>
          <a:p>
            <a:pPr lvl="2"/>
            <a:r>
              <a:rPr lang="en-US" sz="1400" dirty="0"/>
              <a:t>Single-stream </a:t>
            </a:r>
            <a:r>
              <a:rPr lang="en-US" sz="1400" dirty="0" smtClean="0"/>
              <a:t>pilots for any OFDMA transmission (including the case where MU-MIMO happens on part of the BW)</a:t>
            </a:r>
          </a:p>
          <a:p>
            <a:pPr lvl="2"/>
            <a:r>
              <a:rPr lang="en-US" sz="1400" dirty="0" smtClean="0"/>
              <a:t>The appropriate LTF mode (single stream pilots or masked LTFs) for full BW MU-MIMO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6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</a:t>
            </a:r>
            <a:r>
              <a:rPr lang="en-US" sz="2000" dirty="0" smtClean="0"/>
              <a:t>to add th</a:t>
            </a:r>
            <a:r>
              <a:rPr lang="en-US" sz="2000" dirty="0" smtClean="0"/>
              <a:t>e following </a:t>
            </a:r>
            <a:r>
              <a:rPr lang="en-US" sz="2000" dirty="0" smtClean="0"/>
              <a:t>ordering </a:t>
            </a:r>
            <a:r>
              <a:rPr lang="en-US" sz="2000" dirty="0" smtClean="0"/>
              <a:t>of the common info fields </a:t>
            </a:r>
            <a:r>
              <a:rPr lang="en-US" sz="2000" dirty="0" smtClean="0"/>
              <a:t>of the trigger frame to the SFD?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smtClean="0"/>
              <a:t>Sameer Vermani, Lochan Verma, Qualcomm et.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76600"/>
            <a:ext cx="8466691" cy="1864656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0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ordering of the common info fields of the trigger frame to the SFD?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  <p:pic>
        <p:nvPicPr>
          <p:cNvPr id="2050" name="Picture 2" descr="image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39" y="3276600"/>
            <a:ext cx="86963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1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293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824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380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172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2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657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Lochan Verma,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609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82770</TotalTime>
  <Words>2537</Words>
  <Application>Microsoft Office PowerPoint</Application>
  <PresentationFormat>On-screen Show (4:3)</PresentationFormat>
  <Paragraphs>760</Paragraphs>
  <Slides>29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Batang</vt:lpstr>
      <vt:lpstr>Gulim</vt:lpstr>
      <vt:lpstr>Malgun Gothic</vt:lpstr>
      <vt:lpstr>MS PGothic</vt:lpstr>
      <vt:lpstr>SimSun</vt:lpstr>
      <vt:lpstr>Arial</vt:lpstr>
      <vt:lpstr>Calibri</vt:lpstr>
      <vt:lpstr>Cambria Math</vt:lpstr>
      <vt:lpstr>Symbol</vt:lpstr>
      <vt:lpstr>Times New Roman</vt:lpstr>
      <vt:lpstr>Wingdings</vt:lpstr>
      <vt:lpstr>802-11-Submission</vt:lpstr>
      <vt:lpstr>Document</vt:lpstr>
      <vt:lpstr>Remaining Issues in Trigger Frame Design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Current Trigger Frame Format</vt:lpstr>
      <vt:lpstr>TBD in Common Info Field (1/2)</vt:lpstr>
      <vt:lpstr>TBD in Common Info Field (2/2)</vt:lpstr>
      <vt:lpstr>HE-SIG-A fields of HE_TRIG PPDU</vt:lpstr>
      <vt:lpstr>TBD in Per User Info Field </vt:lpstr>
      <vt:lpstr>Implication of MU MIMO LTF Mode subfield Signaling</vt:lpstr>
      <vt:lpstr>MU MIMO LTF Mode Setting Policy </vt:lpstr>
      <vt:lpstr>Minor ordering issues</vt:lpstr>
      <vt:lpstr>Summary</vt:lpstr>
      <vt:lpstr>References</vt:lpstr>
      <vt:lpstr>SP #1</vt:lpstr>
      <vt:lpstr>SP #2</vt:lpstr>
      <vt:lpstr>SP #3</vt:lpstr>
      <vt:lpstr>SP #4</vt:lpstr>
      <vt:lpstr>SP #5</vt:lpstr>
      <vt:lpstr>SP#6</vt:lpstr>
      <vt:lpstr>SP#7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Vermani, Sameer</cp:lastModifiedBy>
  <cp:revision>2387</cp:revision>
  <cp:lastPrinted>2016-01-11T08:02:18Z</cp:lastPrinted>
  <dcterms:created xsi:type="dcterms:W3CDTF">2007-05-21T21:00:37Z</dcterms:created>
  <dcterms:modified xsi:type="dcterms:W3CDTF">2016-05-19T18:58:01Z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