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84" r:id="rId4"/>
    <p:sldId id="292" r:id="rId5"/>
    <p:sldId id="291" r:id="rId6"/>
    <p:sldId id="293" r:id="rId7"/>
    <p:sldId id="296" r:id="rId8"/>
    <p:sldId id="295" r:id="rId9"/>
    <p:sldId id="294" r:id="rId10"/>
    <p:sldId id="267" r:id="rId11"/>
    <p:sldId id="268" r:id="rId12"/>
    <p:sldId id="288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95" autoAdjust="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802.11-16/0605r3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Proposal for LP-WUR (Low-Power Wake-Up </a:t>
            </a:r>
            <a:r>
              <a:rPr lang="en-US" sz="2800" dirty="0"/>
              <a:t>Receiver) </a:t>
            </a:r>
            <a:r>
              <a:rPr lang="en-US" sz="2800" dirty="0" smtClean="0"/>
              <a:t>Study Group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38182"/>
              </p:ext>
            </p:extLst>
          </p:nvPr>
        </p:nvGraphicFramePr>
        <p:xfrm>
          <a:off x="471488" y="3054350"/>
          <a:ext cx="7588250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" name="Document" r:id="rId4" imgW="8248712" imgH="3003999" progId="Word.Document.8">
                  <p:embed/>
                </p:oleObj>
              </mc:Choice>
              <mc:Fallback>
                <p:oleObj name="Document" r:id="rId4" imgW="8248712" imgH="3003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054350"/>
                        <a:ext cx="7588250" cy="275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4876"/>
              </p:ext>
            </p:extLst>
          </p:nvPr>
        </p:nvGraphicFramePr>
        <p:xfrm>
          <a:off x="696913" y="1441450"/>
          <a:ext cx="734695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" r:id="rId3" imgW="8858475" imgH="3019867" progId="Word.Document.8">
                  <p:embed/>
                </p:oleObj>
              </mc:Choice>
              <mc:Fallback>
                <p:oleObj name="Document" r:id="rId3" imgW="8858475" imgH="30198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441450"/>
                        <a:ext cx="7346950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2152" y="1064455"/>
            <a:ext cx="2576514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</a:t>
            </a:r>
            <a:r>
              <a:rPr lang="en-GB" sz="2000" i="1" dirty="0" smtClean="0">
                <a:solidFill>
                  <a:srgbClr val="000000"/>
                </a:solidFill>
              </a:rPr>
              <a:t>continued</a:t>
            </a:r>
            <a:r>
              <a:rPr lang="en-GB" sz="2000" dirty="0" smtClean="0">
                <a:solidFill>
                  <a:srgbClr val="000000"/>
                </a:solidFill>
              </a:rPr>
              <a:t>):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November 2015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LP-WUR (low-power wake-up receiver) [1] was introduced to WNG and received strong support for standardization in the 802.11 WG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Result of the following straw poll in [1]: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 dirty="0" smtClean="0"/>
              <a:t>“</a:t>
            </a:r>
            <a:r>
              <a:rPr lang="en-US" sz="1400" b="1" i="1" dirty="0" smtClean="0"/>
              <a:t>Do you support the basic concept of the LP-WUR technique in this presentation for standardization in the 802.11WG?</a:t>
            </a:r>
            <a:br>
              <a:rPr lang="en-US" sz="1400" b="1" i="1" dirty="0" smtClean="0"/>
            </a:br>
            <a:r>
              <a:rPr lang="en-US" sz="1400" b="1" i="1" dirty="0" smtClean="0"/>
              <a:t>Y: 65, N: 1, A:  51</a:t>
            </a:r>
            <a:r>
              <a:rPr lang="en-US" sz="1400" dirty="0" smtClean="0"/>
              <a:t>”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January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March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More companies (Intel,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, and Ericsson) presented technical contributions on LP-WUR in LRLP TIG [3,4,5] (50% of technical contributions)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After 6 months of discussion, </a:t>
            </a:r>
            <a:r>
              <a:rPr lang="en-US" sz="1600" dirty="0"/>
              <a:t>LRLP TIG did not reach consensus to create a SG during the March meeting </a:t>
            </a:r>
            <a:r>
              <a:rPr lang="en-US" sz="14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combined target of  </a:t>
            </a:r>
            <a:r>
              <a:rPr lang="en-US" sz="1400" b="1" dirty="0"/>
              <a:t>long-range</a:t>
            </a:r>
            <a:r>
              <a:rPr lang="en-US" sz="1400" dirty="0"/>
              <a:t> and </a:t>
            </a:r>
            <a:r>
              <a:rPr lang="en-US" sz="1400" b="1" dirty="0"/>
              <a:t>low-power</a:t>
            </a:r>
            <a:r>
              <a:rPr lang="en-US" sz="1400" dirty="0"/>
              <a:t> prevented narrowing the focus of TIG, which resulted in considering many different use cases and requirements [</a:t>
            </a:r>
            <a:r>
              <a:rPr lang="en-US" sz="1400" dirty="0" smtClean="0"/>
              <a:t>6]</a:t>
            </a:r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takes a long time to develop an amendment in 802.11WG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There are exceptions such as 802.11z and 802.11ae that had a </a:t>
            </a:r>
            <a:r>
              <a:rPr lang="en-US" sz="2000" u="sng" kern="0" dirty="0" smtClean="0"/>
              <a:t>limited and well-defined scope of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Development Times of Previous Amendments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407415"/>
              </p:ext>
            </p:extLst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/>
                <a:gridCol w="2038991"/>
                <a:gridCol w="1910695"/>
                <a:gridCol w="1910695"/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Amendments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approved (t1)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Draft 2.0 (t2)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 (t2-t1)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802.11ah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2010-10-04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2014-07-05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9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802.11af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2009-12-09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2012-08-19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802.11ac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2008-09-26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2012-02-18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5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802.11ad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2008-12-10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2011-04-05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802.11aa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2008-03-27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2010-12-08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years, 8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802.11ae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2009-12-09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2011-02-18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year, 2 months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802.11s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2004-05-13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2008-05-03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802.11v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2004-12-08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2008-03-15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 3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802.11z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2007-08-22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2008-08-20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year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89933" marR="89933"/>
                </a:tc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802.11n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2003-09-11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2007-03-09</a:t>
                      </a:r>
                      <a:endParaRPr lang="en-US" sz="1400" dirty="0"/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years,</a:t>
                      </a:r>
                      <a:r>
                        <a:rPr lang="en-US" sz="1400" baseline="0" dirty="0" smtClean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i="1" kern="0" dirty="0" smtClean="0">
                <a:solidFill>
                  <a:schemeClr val="tx1"/>
                </a:solidFill>
              </a:rPr>
              <a:t> Reference: http</a:t>
            </a:r>
            <a:r>
              <a:rPr lang="en-US" sz="1200" i="1" kern="0" dirty="0">
                <a:solidFill>
                  <a:schemeClr val="tx1"/>
                </a:solidFill>
              </a:rPr>
              <a:t>://</a:t>
            </a:r>
            <a:r>
              <a:rPr lang="en-US" sz="1200" i="1" kern="0" dirty="0" smtClean="0">
                <a:solidFill>
                  <a:schemeClr val="tx1"/>
                </a:solidFill>
              </a:rPr>
              <a:t>www.ieee802.org/11/Reports/802.11_Timelines.htm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Create a LP-WUR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Why LP-WUR SG?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New capability for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enables energy efficient data </a:t>
            </a:r>
            <a:r>
              <a:rPr lang="en-US" sz="1600" dirty="0" smtClean="0"/>
              <a:t>reception mode </a:t>
            </a:r>
            <a:r>
              <a:rPr lang="en-US" sz="1600" dirty="0"/>
              <a:t>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Independent of 802.11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can be used for any existing and future 802.11 PHY amendments (i.e. 802.11 a/b/g/n/ac/ad/ax/…)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is well-defined technology with many proof </a:t>
            </a:r>
            <a:r>
              <a:rPr lang="en-US" sz="1600" dirty="0" smtClean="0"/>
              <a:t>points of feasibility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Limited and well-defined scope of work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</a:t>
            </a:r>
            <a:r>
              <a:rPr lang="en-US" sz="2000" dirty="0"/>
              <a:t>propose to create a SG for </a:t>
            </a:r>
            <a:r>
              <a:rPr lang="en-US" sz="2000" dirty="0" smtClean="0"/>
              <a:t>LP-WUR [1]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 PAR that limits the scope of the work to </a:t>
            </a:r>
            <a:r>
              <a:rPr lang="en-US" sz="1800" dirty="0" smtClean="0"/>
              <a:t>LP-WUR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Target a quick implementation of an amendment for LP-WUR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57200" lvl="1" indent="0"/>
            <a:endParaRPr lang="en-US" sz="1600" dirty="0" smtClean="0"/>
          </a:p>
          <a:p>
            <a:pPr marL="457200" lvl="1" indent="0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May: complete LP-WUR D2.0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‘16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July ’16</a:t>
            </a:r>
            <a:b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</a:br>
            <a:r>
              <a:rPr lang="en-US" sz="900" dirty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Create a LP-WUR </a:t>
            </a: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SG</a:t>
            </a:r>
            <a:endParaRPr lang="en-US" sz="900" dirty="0">
              <a:solidFill>
                <a:schemeClr val="tx1"/>
              </a:solidFill>
              <a:latin typeface="Neo Sans Intel"/>
              <a:ea typeface="+mn-ea"/>
              <a:cs typeface="Neo Sans Intel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Nov. ‘17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May. ‘18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  <a:latin typeface="Neo Sans Intel"/>
                <a:ea typeface="+mn-ea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4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 smtClean="0">
                <a:solidFill>
                  <a:schemeClr val="tx1"/>
                </a:solidFill>
                <a:latin typeface="Neo Sans Intel"/>
                <a:ea typeface="+mn-ea"/>
              </a:rPr>
              <a:t>6 mo.</a:t>
            </a:r>
            <a:endParaRPr lang="en-US" sz="900" b="1" dirty="0">
              <a:solidFill>
                <a:schemeClr val="tx1"/>
              </a:solidFill>
              <a:latin typeface="Neo Sans Intel"/>
              <a:ea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00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formation of a new 802.11 Study Group to develop PAR&amp;CSD for the LP-WUR technique described in [1]?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r>
              <a:rPr lang="en-US" dirty="0" smtClean="0"/>
              <a:t>Y</a:t>
            </a:r>
            <a:r>
              <a:rPr lang="en-US" dirty="0" smtClean="0"/>
              <a:t>: 79</a:t>
            </a:r>
            <a:endParaRPr lang="en-US" dirty="0" smtClean="0"/>
          </a:p>
          <a:p>
            <a:pPr marL="457200" lvl="1" indent="0"/>
            <a:r>
              <a:rPr lang="en-US" dirty="0" smtClean="0"/>
              <a:t>N</a:t>
            </a:r>
            <a:r>
              <a:rPr lang="en-US" dirty="0" smtClean="0"/>
              <a:t>: 3</a:t>
            </a:r>
            <a:endParaRPr lang="en-US" dirty="0" smtClean="0"/>
          </a:p>
          <a:p>
            <a:pPr marL="457200" lvl="1" indent="0"/>
            <a:r>
              <a:rPr lang="en-US" dirty="0" smtClean="0"/>
              <a:t>A:  </a:t>
            </a:r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  <a:p>
            <a:r>
              <a:rPr lang="en-US" sz="1800" dirty="0" smtClean="0"/>
              <a:t>[3] IEEE 802.11-16/0341r0, “Low-power wake-up receiver follow-up”</a:t>
            </a:r>
          </a:p>
          <a:p>
            <a:r>
              <a:rPr lang="en-US" sz="1800" dirty="0" smtClean="0"/>
              <a:t>[4] IEEE 802.11-16/0402r0, “LP WUR Wake-up Packet Identity Considerations”</a:t>
            </a:r>
          </a:p>
          <a:p>
            <a:r>
              <a:rPr lang="en-US" sz="1800" dirty="0" smtClean="0"/>
              <a:t>[5] IEEE 802.11-16/0381r0, “Discussion of Wake-up Receivers for LRLP”</a:t>
            </a:r>
          </a:p>
          <a:p>
            <a:r>
              <a:rPr lang="en-US" sz="1800" dirty="0" smtClean="0"/>
              <a:t>[6] IEEE 802.11-16/1446r12, “LRLP Output Report Draft”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5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14716</TotalTime>
  <Words>983</Words>
  <Application>Microsoft Office PowerPoint</Application>
  <PresentationFormat>On-screen Show (4:3)</PresentationFormat>
  <Paragraphs>263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Proposal for LP-WUR (Low-Power Wake-Up Receiver) Study Group</vt:lpstr>
      <vt:lpstr>PowerPoint Presentation</vt:lpstr>
      <vt:lpstr>Background</vt:lpstr>
      <vt:lpstr>Development Times of Previous Amendments</vt:lpstr>
      <vt:lpstr>Proposal to Create a LP-WUR SG</vt:lpstr>
      <vt:lpstr>Proposed Timeline</vt:lpstr>
      <vt:lpstr>Straw Poll</vt:lpstr>
      <vt:lpstr>References</vt:lpstr>
      <vt:lpstr>Backup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368</cp:revision>
  <cp:lastPrinted>1601-01-01T00:00:00Z</cp:lastPrinted>
  <dcterms:created xsi:type="dcterms:W3CDTF">2015-10-31T00:33:08Z</dcterms:created>
  <dcterms:modified xsi:type="dcterms:W3CDTF">2016-05-17T22:14:46Z</dcterms:modified>
</cp:coreProperties>
</file>