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292" r:id="rId4"/>
    <p:sldId id="291" r:id="rId5"/>
    <p:sldId id="293" r:id="rId6"/>
    <p:sldId id="296" r:id="rId7"/>
    <p:sldId id="295" r:id="rId8"/>
    <p:sldId id="294" r:id="rId9"/>
    <p:sldId id="267" r:id="rId10"/>
    <p:sldId id="268" r:id="rId11"/>
    <p:sldId id="288" r:id="rId12"/>
    <p:sldId id="289" r:id="rId13"/>
    <p:sldId id="29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Proposal for LP-WUR (Low-Power Wake-Up </a:t>
            </a:r>
            <a:r>
              <a:rPr lang="en-US" sz="2800" dirty="0"/>
              <a:t>Receiver) </a:t>
            </a:r>
            <a:r>
              <a:rPr lang="en-US" sz="2800" dirty="0" smtClean="0"/>
              <a:t>Study Group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66269"/>
              </p:ext>
            </p:extLst>
          </p:nvPr>
        </p:nvGraphicFramePr>
        <p:xfrm>
          <a:off x="471488" y="3054350"/>
          <a:ext cx="75882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1" name="Document" r:id="rId4" imgW="8248712" imgH="2998229" progId="Word.Document.8">
                  <p:embed/>
                </p:oleObj>
              </mc:Choice>
              <mc:Fallback>
                <p:oleObj name="Document" r:id="rId4" imgW="8248712" imgH="29982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054350"/>
                        <a:ext cx="758825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November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LP-WUR (low-power wake-up receiver) [1] was introduced to WNG and received strong support for standardization in the 802.11 WG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Result of the following straw poll in [1]: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 dirty="0" smtClean="0"/>
              <a:t>“</a:t>
            </a:r>
            <a:r>
              <a:rPr lang="en-US" sz="1400" b="1" i="1" dirty="0" smtClean="0"/>
              <a:t>Do you support the basic concept of the LP-WUR technique in this presentation for standardization in the 802.11WG?</a:t>
            </a:r>
            <a:br>
              <a:rPr lang="en-US" sz="1400" b="1" i="1" dirty="0" smtClean="0"/>
            </a:br>
            <a:r>
              <a:rPr lang="en-US" sz="1400" b="1" i="1" dirty="0" smtClean="0"/>
              <a:t>Y: 65, N: 1, A:  51</a:t>
            </a:r>
            <a:r>
              <a:rPr lang="en-US" sz="1400" dirty="0" smtClean="0"/>
              <a:t>”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January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March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More companies (Intel,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, and Ericsson) presented technical contributions on LP-WUR in LRLP TIG [3,4,5] (50% of technical contributions)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6 months of discussion, </a:t>
            </a:r>
            <a:r>
              <a:rPr lang="en-US" sz="1600" dirty="0"/>
              <a:t>LRLP TIG did not reach consensus to create a SG during the March meeting </a:t>
            </a:r>
            <a:r>
              <a:rPr lang="en-US" sz="14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combined target of  </a:t>
            </a:r>
            <a:r>
              <a:rPr lang="en-US" sz="1400" b="1" dirty="0"/>
              <a:t>long-range</a:t>
            </a:r>
            <a:r>
              <a:rPr lang="en-US" sz="1400" dirty="0"/>
              <a:t> and </a:t>
            </a:r>
            <a:r>
              <a:rPr lang="en-US" sz="1400" b="1" dirty="0"/>
              <a:t>low-power</a:t>
            </a:r>
            <a:r>
              <a:rPr lang="en-US" sz="1400" dirty="0"/>
              <a:t> prevented narrowing the focus of TIG, which resulted in considering many different use cases and requirements [</a:t>
            </a:r>
            <a:r>
              <a:rPr lang="en-US" sz="1400" dirty="0" smtClean="0"/>
              <a:t>6]</a:t>
            </a:r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takes a long time to develop an amendment in 802.11WG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exceptions such as 802.11z and 802.11ae that had a </a:t>
            </a:r>
            <a:r>
              <a:rPr lang="en-US" sz="2000" u="sng" kern="0" dirty="0" smtClean="0"/>
              <a:t>limited and well-defined scope of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Development Times of Previous Amendments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07415"/>
              </p:ext>
            </p:extLst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/>
                <a:gridCol w="2038991"/>
                <a:gridCol w="1910695"/>
                <a:gridCol w="1910695"/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Amendments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approved (t1)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2.0 (t2)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 (t2-t1)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802.11ah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2010-10-04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2014-07-05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9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802.11af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2009-12-09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2012-08-19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802.11ac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2008-09-26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2012-02-18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5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802.11ad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2008-12-10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2011-04-05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802.11aa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2008-03-27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802.11ae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2009-12-09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2011-02-18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year, 2 months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2004-05-13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2008-05-03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802.11v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2008-03-15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802.11z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2007-08-22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2008-08-20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802.11n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2003-09-11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2007-03-09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i="1" kern="0" dirty="0" smtClean="0">
                <a:solidFill>
                  <a:schemeClr val="tx1"/>
                </a:solidFill>
              </a:rPr>
              <a:t> Reference: http</a:t>
            </a:r>
            <a:r>
              <a:rPr lang="en-US" sz="1200" i="1" kern="0" dirty="0">
                <a:solidFill>
                  <a:schemeClr val="tx1"/>
                </a:solidFill>
              </a:rPr>
              <a:t>://</a:t>
            </a:r>
            <a:r>
              <a:rPr lang="en-US" sz="1200" i="1" kern="0" dirty="0" smtClean="0">
                <a:solidFill>
                  <a:schemeClr val="tx1"/>
                </a:solidFill>
              </a:rPr>
              <a:t>www.ieee802.org/11/Reports/802.11_Timelines.htm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Create a LP-WUR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Why LP-WUR SG?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New capability for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enables energy efficient data </a:t>
            </a:r>
            <a:r>
              <a:rPr lang="en-US" sz="1600" dirty="0" smtClean="0"/>
              <a:t>reception mode </a:t>
            </a:r>
            <a:r>
              <a:rPr lang="en-US" sz="1600" dirty="0"/>
              <a:t>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Independent of 802.11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is well-defined technology with many proof </a:t>
            </a:r>
            <a:r>
              <a:rPr lang="en-US" sz="1600" dirty="0" smtClean="0"/>
              <a:t>points of feasibility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Limited and well-defined scope of work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propose to create a SG for </a:t>
            </a:r>
            <a:r>
              <a:rPr lang="en-US" sz="2000" dirty="0" smtClean="0"/>
              <a:t>LP-WUR [1]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PAR that limits the scope of the work to </a:t>
            </a:r>
            <a:r>
              <a:rPr lang="en-US" sz="1800" dirty="0" smtClean="0"/>
              <a:t>LP-WUR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 quick implementation of an amendment for LP-WUR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D2.0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‘16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July ’16</a:t>
            </a:r>
            <a:b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</a:br>
            <a:r>
              <a:rPr lang="en-US" sz="900" dirty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Create a LP-WUR </a:t>
            </a: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SG</a:t>
            </a:r>
            <a:endParaRPr lang="en-US" sz="900" dirty="0">
              <a:solidFill>
                <a:schemeClr val="tx1"/>
              </a:solidFill>
              <a:latin typeface="Neo Sans Intel"/>
              <a:ea typeface="+mn-ea"/>
              <a:cs typeface="Neo Sans Intel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May. ‘18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4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formation of a new 802.11 Study Group to develop PAR&amp;CSD for the LP-WUR technique described in [1]?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Y:</a:t>
            </a:r>
          </a:p>
          <a:p>
            <a:pPr marL="457200" lvl="1" indent="0"/>
            <a:r>
              <a:rPr lang="en-US" dirty="0" smtClean="0"/>
              <a:t>N:</a:t>
            </a:r>
          </a:p>
          <a:p>
            <a:pPr marL="457200" lvl="1" indent="0"/>
            <a:r>
              <a:rPr lang="en-US" dirty="0" smtClean="0"/>
              <a:t>A: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  <a:p>
            <a:r>
              <a:rPr lang="en-US" sz="1800" dirty="0" smtClean="0"/>
              <a:t>[3] IEEE 802.11-16/0341r0, “Low-power wake-up receiver follow-up”</a:t>
            </a:r>
          </a:p>
          <a:p>
            <a:r>
              <a:rPr lang="en-US" sz="1800" dirty="0" smtClean="0"/>
              <a:t>[4] IEEE 802.11-16/0402r0, “LP WUR Wake-up Packet Identity Considerations”</a:t>
            </a:r>
          </a:p>
          <a:p>
            <a:r>
              <a:rPr lang="en-US" sz="1800" dirty="0" smtClean="0"/>
              <a:t>[5] IEEE 802.11-16/0381r0, “Discussion of Wake-up Receivers for LRLP”</a:t>
            </a:r>
          </a:p>
          <a:p>
            <a:r>
              <a:rPr lang="en-US" sz="1800" dirty="0" smtClean="0"/>
              <a:t>[6] IEEE 802.11-16/1446r12, “LRLP Output Report Draft”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11019</TotalTime>
  <Words>967</Words>
  <Application>Microsoft Office PowerPoint</Application>
  <PresentationFormat>On-screen Show (4:3)</PresentationFormat>
  <Paragraphs>259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Microsoft Word 97 - 2003 Document</vt:lpstr>
      <vt:lpstr>Proposal for LP-WUR (Low-Power Wake-Up Receiver) Study Group</vt:lpstr>
      <vt:lpstr>Background</vt:lpstr>
      <vt:lpstr>Development Times of Previous Amendments</vt:lpstr>
      <vt:lpstr>Proposal to Create a LP-WUR SG</vt:lpstr>
      <vt:lpstr>Proposed Timeline</vt:lpstr>
      <vt:lpstr>Straw Poll</vt:lpstr>
      <vt:lpstr>References</vt:lpstr>
      <vt:lpstr>Backup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359</cp:revision>
  <cp:lastPrinted>1601-01-01T00:00:00Z</cp:lastPrinted>
  <dcterms:created xsi:type="dcterms:W3CDTF">2015-10-31T00:33:08Z</dcterms:created>
  <dcterms:modified xsi:type="dcterms:W3CDTF">2016-05-14T19:28:48Z</dcterms:modified>
</cp:coreProperties>
</file>