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5" r:id="rId5"/>
    <p:sldId id="263" r:id="rId6"/>
    <p:sldId id="267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4" autoAdjust="0"/>
    <p:restoredTop sz="94660"/>
  </p:normalViewPr>
  <p:slideViewPr>
    <p:cSldViewPr>
      <p:cViewPr varScale="1">
        <p:scale>
          <a:sx n="92" d="100"/>
          <a:sy n="92" d="100"/>
        </p:scale>
        <p:origin x="180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25" d="100"/>
          <a:sy n="125" d="100"/>
        </p:scale>
        <p:origin x="20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802.11-16/0227r1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802.11-16/0595r0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07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Stuart Strickland,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Stuart Strickland, Hewlett Packard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802.11-16/0595r0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24-02-00az-proposed-802-11az-functional-requirement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0227-03-00az-network-based-use-case.pptx" TargetMode="External"/><Relationship Id="rId4" Type="http://schemas.openxmlformats.org/officeDocument/2006/relationships/hyperlink" Target="https://mentor.ieee.org/802.11/dcn/16/11-16-0137-04-00az-ngp-use-case-documen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 smtClean="0"/>
              <a:t>Functional Requirements for Network-Based Positioning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371427"/>
              </p:ext>
            </p:extLst>
          </p:nvPr>
        </p:nvGraphicFramePr>
        <p:xfrm>
          <a:off x="512763" y="2286000"/>
          <a:ext cx="78168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8712" imgH="2651423" progId="Word.Document.8">
                  <p:embed/>
                </p:oleObj>
              </mc:Choice>
              <mc:Fallback>
                <p:oleObj name="Document" r:id="rId4" imgW="8248712" imgH="265142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6000"/>
                        <a:ext cx="7816850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describes additional functional requirements to support network based positioning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Requirements (2.1.1)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802.11az amendment shall support at least one mode of operation that enables </a:t>
            </a:r>
            <a:r>
              <a:rPr lang="en-US" sz="1800" b="0" dirty="0" err="1" smtClean="0"/>
              <a:t>AoA</a:t>
            </a:r>
            <a:r>
              <a:rPr lang="en-US" sz="1800" b="0" dirty="0" smtClean="0"/>
              <a:t>/</a:t>
            </a:r>
            <a:r>
              <a:rPr lang="en-US" sz="1800" b="0" dirty="0" err="1" smtClean="0"/>
              <a:t>AoD</a:t>
            </a:r>
            <a:r>
              <a:rPr lang="en-US" sz="1800" b="0" dirty="0" smtClean="0"/>
              <a:t> measurements in the 2.4GHz and 5GHz bands, alone or in conjunction with range measurements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37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Requirements (2.1.3)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 smtClean="0"/>
              <a:t>APs supporting 802.11az measurements shall be capable of: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</a:t>
            </a:r>
            <a:r>
              <a:rPr lang="en-US" sz="1800" b="0" dirty="0" smtClean="0"/>
              <a:t>ocating and concurrently tracking all associated STAs and a minimum of 200 unassociated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Initial reporting of STA location within 2sec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Subsequent tracking of STA location with a latency of &lt;= 500ms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Coordinating measurements among other APs to </a:t>
            </a:r>
            <a:r>
              <a:rPr lang="en-US" sz="1800" b="0" dirty="0"/>
              <a:t>conserve airtime resources and maintain network capacity and availability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Being configured by the network user to modify the frequency and number of STAs tracked to accommodate venue-specific requirements and manage the availability of network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sv-SE" smtClean="0"/>
              <a:t>Stuart Strickland, Hewlett Packard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72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230187"/>
          </a:xfrm>
        </p:spPr>
        <p:txBody>
          <a:bodyPr/>
          <a:lstStyle/>
          <a:p>
            <a:r>
              <a:rPr lang="sv-SE" dirty="0" smtClean="0"/>
              <a:t>Stuart Strickland, Hewlett Packard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Motion on submission </a:t>
            </a:r>
            <a:r>
              <a:rPr lang="en-US" dirty="0" smtClean="0"/>
              <a:t>16-0595/r0 (slide #3)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Motion</a:t>
            </a:r>
          </a:p>
          <a:p>
            <a:pPr marL="0" indent="0">
              <a:buNone/>
            </a:pPr>
            <a:r>
              <a:rPr lang="en-US" altLang="en-US" dirty="0"/>
              <a:t>To </a:t>
            </a:r>
            <a:r>
              <a:rPr lang="en-US" altLang="en-US" dirty="0" smtClean="0"/>
              <a:t>adopt the functional requirements listed in slide #3 of submission 11-16-0595 and include them in the </a:t>
            </a:r>
            <a:r>
              <a:rPr lang="en-US" altLang="en-US" dirty="0" err="1" smtClean="0"/>
              <a:t>TGaz</a:t>
            </a:r>
            <a:r>
              <a:rPr lang="en-US" altLang="en-US" dirty="0" smtClean="0"/>
              <a:t> Functional Requirements Document 11-16-0424 under the sub-sections 2.1.1.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Moved: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Seconded: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Y: 	 	N: 		A: 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230187"/>
          </a:xfrm>
        </p:spPr>
        <p:txBody>
          <a:bodyPr/>
          <a:lstStyle/>
          <a:p>
            <a:r>
              <a:rPr lang="sv-SE" dirty="0" smtClean="0"/>
              <a:t>Stuart Strickland, Hewlett Packard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Motion on submission </a:t>
            </a:r>
            <a:r>
              <a:rPr lang="en-US" dirty="0" smtClean="0"/>
              <a:t>16-0595/r0 (slide #4)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Motion</a:t>
            </a:r>
          </a:p>
          <a:p>
            <a:pPr marL="0" indent="0">
              <a:buNone/>
            </a:pPr>
            <a:r>
              <a:rPr lang="en-US" altLang="en-US" dirty="0"/>
              <a:t>To </a:t>
            </a:r>
            <a:r>
              <a:rPr lang="en-US" altLang="en-US" dirty="0" smtClean="0"/>
              <a:t>adopt the functional requirements listed in slide #4 of submission 11-16-0595 and include them in the </a:t>
            </a:r>
            <a:r>
              <a:rPr lang="en-US" altLang="en-US" dirty="0" err="1" smtClean="0"/>
              <a:t>TGaz</a:t>
            </a:r>
            <a:r>
              <a:rPr lang="en-US" altLang="en-US" dirty="0" smtClean="0"/>
              <a:t> Functional Requirements Document 11-16-0424 under the sub-sections 2.1.3.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Moved: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Seconded: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Y: 	 	N: 		A: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360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208338" cy="230187"/>
          </a:xfrm>
        </p:spPr>
        <p:txBody>
          <a:bodyPr/>
          <a:lstStyle/>
          <a:p>
            <a:r>
              <a:rPr lang="sv-SE" dirty="0" smtClean="0"/>
              <a:t>Stuart Strickland, Hewlett Packard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mentor.ieee.org/802.11/dcn/16/11-16-0424-02-00az-proposed-802-11az-functional-requirements.docx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hlinkClick r:id="rId4"/>
              </a:rPr>
              <a:t>https://mentor.ieee.org/802.11/dcn/16/11-16-0137-04-00az-ngp-use-case-document.pptx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https://mentor.ieee.org/802.11/dcn/16/11-16-0227-03-00az-network-based-use-case.pptx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</TotalTime>
  <Words>372</Words>
  <Application>Microsoft Office PowerPoint</Application>
  <PresentationFormat>On-screen Show (4:3)</PresentationFormat>
  <Paragraphs>73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</vt:lpstr>
      <vt:lpstr>Microsoft Word 97 - 2003 Document</vt:lpstr>
      <vt:lpstr>Functional Requirements for Network-Based Positioning</vt:lpstr>
      <vt:lpstr>Abstract</vt:lpstr>
      <vt:lpstr>Measurement Requirements (2.1.1)</vt:lpstr>
      <vt:lpstr>Scalability Requirements (2.1.3)</vt:lpstr>
      <vt:lpstr>Motion on submission 16-0595/r0 (slide #3)</vt:lpstr>
      <vt:lpstr>Motion on submission 16-0595/r0 (slide #4)</vt:lpstr>
      <vt:lpstr>References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Location-Based Network Management Use Case</dc:title>
  <dc:creator>Stuart Strickland</dc:creator>
  <cp:lastModifiedBy>Strickland, Stuart Walker</cp:lastModifiedBy>
  <cp:revision>23</cp:revision>
  <cp:lastPrinted>1601-01-01T00:00:00Z</cp:lastPrinted>
  <dcterms:created xsi:type="dcterms:W3CDTF">2016-02-02T17:07:56Z</dcterms:created>
  <dcterms:modified xsi:type="dcterms:W3CDTF">2016-05-13T17:36:00Z</dcterms:modified>
</cp:coreProperties>
</file>