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21" r:id="rId3"/>
    <p:sldId id="334" r:id="rId4"/>
    <p:sldId id="335" r:id="rId5"/>
    <p:sldId id="333" r:id="rId6"/>
    <p:sldId id="326" r:id="rId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4788" autoAdjust="0"/>
    <p:restoredTop sz="96416" autoAdjust="0"/>
  </p:normalViewPr>
  <p:slideViewPr>
    <p:cSldViewPr>
      <p:cViewPr varScale="1">
        <p:scale>
          <a:sx n="82" d="100"/>
          <a:sy n="82" d="100"/>
        </p:scale>
        <p:origin x="17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 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802.11-16/0593r0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11ax derived functional requirements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2016-04-03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791058"/>
              </p:ext>
            </p:extLst>
          </p:nvPr>
        </p:nvGraphicFramePr>
        <p:xfrm>
          <a:off x="422275" y="2682875"/>
          <a:ext cx="810895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3" name="Document" r:id="rId5" imgW="8257187" imgH="2530053" progId="Word.Document.8">
                  <p:embed/>
                </p:oleObj>
              </mc:Choice>
              <mc:Fallback>
                <p:oleObj name="Document" r:id="rId5" imgW="8257187" imgH="25300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2682875"/>
                        <a:ext cx="8108950" cy="248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presentation we describe new functional requirements for positioning protocols that are derived from the 11ax protocol.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11ax functional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628800"/>
            <a:ext cx="7772400" cy="4114800"/>
          </a:xfrm>
        </p:spPr>
        <p:txBody>
          <a:bodyPr/>
          <a:lstStyle/>
          <a:p>
            <a:r>
              <a:rPr lang="en-US" dirty="0" smtClean="0"/>
              <a:t>11ax presents new medium allocation methods including OFDMA and UL-MU-MIMO which are substantially different than these of 11ac.</a:t>
            </a:r>
            <a:endParaRPr lang="en-US" dirty="0"/>
          </a:p>
          <a:p>
            <a:pPr lvl="1"/>
            <a:r>
              <a:rPr lang="en-US" dirty="0" smtClean="0"/>
              <a:t>These allows for better spectral efficiency as medium is shared by multiple STAs during data transfer.</a:t>
            </a:r>
          </a:p>
          <a:p>
            <a:pPr lvl="1"/>
            <a:r>
              <a:rPr lang="en-US" dirty="0" smtClean="0"/>
              <a:t>For location should be in par with this requirement.  Thus, multiple STAs should be able</a:t>
            </a:r>
            <a:r>
              <a:rPr lang="en-US" dirty="0"/>
              <a:t> to perform </a:t>
            </a:r>
            <a:r>
              <a:rPr lang="en-US" dirty="0" smtClean="0"/>
              <a:t>positioning measurements </a:t>
            </a:r>
            <a:r>
              <a:rPr lang="en-US" dirty="0"/>
              <a:t>concurrently, reducing the medium </a:t>
            </a:r>
            <a:r>
              <a:rPr lang="en-US" dirty="0" smtClean="0"/>
              <a:t>overhead.</a:t>
            </a:r>
          </a:p>
          <a:p>
            <a:r>
              <a:rPr lang="en-US" dirty="0" smtClean="0"/>
              <a:t>11ax protocol is defined for dense environment  with scheduling and little time remaining for SU operation.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7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an HE MU </a:t>
            </a:r>
            <a:r>
              <a:rPr lang="en-US" dirty="0" err="1" smtClean="0"/>
              <a:t>Tx</a:t>
            </a:r>
            <a:r>
              <a:rPr lang="en-US" dirty="0" smtClean="0"/>
              <a:t> OP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276872"/>
            <a:ext cx="7180426" cy="299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9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556792"/>
            <a:ext cx="7772400" cy="4395192"/>
          </a:xfrm>
        </p:spPr>
        <p:txBody>
          <a:bodyPr/>
          <a:lstStyle/>
          <a:p>
            <a:r>
              <a:rPr lang="en-US" sz="2000" dirty="0" smtClean="0"/>
              <a:t>The location protocol </a:t>
            </a:r>
            <a:r>
              <a:rPr lang="en-US" sz="2000" dirty="0"/>
              <a:t>shall support </a:t>
            </a:r>
            <a:r>
              <a:rPr lang="en-US" sz="2000" dirty="0" smtClean="0"/>
              <a:t>positioning measurement of </a:t>
            </a:r>
            <a:r>
              <a:rPr lang="en-US" sz="2000" dirty="0"/>
              <a:t>unassociated and associated </a:t>
            </a:r>
            <a:r>
              <a:rPr lang="en-US" sz="2000" dirty="0" smtClean="0"/>
              <a:t>STAs in the </a:t>
            </a:r>
            <a:r>
              <a:rPr lang="en-US" sz="2000" dirty="0"/>
              <a:t>HE MU </a:t>
            </a:r>
            <a:r>
              <a:rPr lang="en-US" sz="2000" dirty="0" smtClean="0"/>
              <a:t>mode.</a:t>
            </a:r>
            <a:endParaRPr lang="en-US" sz="2000" dirty="0"/>
          </a:p>
          <a:p>
            <a:r>
              <a:rPr lang="en-US" sz="2000" dirty="0" smtClean="0"/>
              <a:t>The 11az amendment  shall have a mode supporting </a:t>
            </a:r>
            <a:r>
              <a:rPr lang="en-US" sz="2000" dirty="0"/>
              <a:t>concurrent </a:t>
            </a:r>
            <a:r>
              <a:rPr lang="en-US" sz="2000" dirty="0" smtClean="0"/>
              <a:t>positioning measurements of multiple STAs, in both </a:t>
            </a:r>
            <a:r>
              <a:rPr lang="en-US" sz="2000" dirty="0"/>
              <a:t>associated and </a:t>
            </a:r>
            <a:r>
              <a:rPr lang="en-US" sz="2000" dirty="0" smtClean="0"/>
              <a:t>unassociated states</a:t>
            </a:r>
            <a:r>
              <a:rPr lang="en-US" sz="2000" dirty="0" smtClean="0">
                <a:solidFill>
                  <a:srgbClr val="FF3399"/>
                </a:solidFill>
              </a:rPr>
              <a:t> </a:t>
            </a:r>
            <a:r>
              <a:rPr lang="en-US" sz="2000" dirty="0" smtClean="0"/>
              <a:t>in </a:t>
            </a:r>
            <a:r>
              <a:rPr lang="en-US" sz="2000" dirty="0"/>
              <a:t>the HE MU </a:t>
            </a:r>
            <a:r>
              <a:rPr lang="en-US" sz="2000" dirty="0" smtClean="0"/>
              <a:t>mode.</a:t>
            </a:r>
            <a:endParaRPr lang="en-US" sz="2000" dirty="0"/>
          </a:p>
          <a:p>
            <a:r>
              <a:rPr lang="en-US" sz="2000" dirty="0" smtClean="0"/>
              <a:t>The </a:t>
            </a:r>
            <a:r>
              <a:rPr lang="en-US" sz="2000" dirty="0"/>
              <a:t>11az amendment </a:t>
            </a:r>
            <a:r>
              <a:rPr lang="en-US" sz="2000" dirty="0" smtClean="0"/>
              <a:t>shall have </a:t>
            </a:r>
            <a:r>
              <a:rPr lang="en-US" sz="2000" dirty="0"/>
              <a:t>a mode supporting  concurrent </a:t>
            </a:r>
            <a:r>
              <a:rPr lang="en-US" sz="2000" dirty="0" smtClean="0"/>
              <a:t>measurement from </a:t>
            </a:r>
            <a:r>
              <a:rPr lang="en-US" sz="2000" dirty="0"/>
              <a:t>several transmit chains of </a:t>
            </a:r>
            <a:r>
              <a:rPr lang="en-US" sz="2000" dirty="0" smtClean="0"/>
              <a:t>an AP in HE operation mode.  The same requirement shall also apply to VHT operation mode.</a:t>
            </a:r>
            <a:endParaRPr lang="en-US" sz="2000" dirty="0"/>
          </a:p>
          <a:p>
            <a:r>
              <a:rPr lang="en-US" sz="2000" dirty="0"/>
              <a:t>The 11az amendment shall have a mode </a:t>
            </a:r>
            <a:r>
              <a:rPr lang="en-US" sz="2000" dirty="0" err="1" smtClean="0"/>
              <a:t>supporrting</a:t>
            </a:r>
            <a:r>
              <a:rPr lang="en-US" sz="2000" dirty="0" smtClean="0"/>
              <a:t> </a:t>
            </a:r>
            <a:r>
              <a:rPr lang="en-US" sz="2000" dirty="0" smtClean="0"/>
              <a:t>concurrent measurement from </a:t>
            </a:r>
            <a:r>
              <a:rPr lang="en-US" sz="2000" dirty="0"/>
              <a:t>several transmit chains of each non-AP STA in </a:t>
            </a:r>
            <a:r>
              <a:rPr lang="en-US" sz="2000" dirty="0" smtClean="0"/>
              <a:t>the </a:t>
            </a:r>
            <a:r>
              <a:rPr lang="en-US" sz="2000" dirty="0"/>
              <a:t>HE </a:t>
            </a:r>
            <a:r>
              <a:rPr lang="en-US" sz="2000" dirty="0" smtClean="0"/>
              <a:t>operation mode.  The same requirement shall also apply to the </a:t>
            </a:r>
            <a:r>
              <a:rPr lang="en-US" sz="2000" dirty="0"/>
              <a:t>VHT operation </a:t>
            </a:r>
            <a:r>
              <a:rPr lang="en-US" sz="2000" dirty="0" smtClean="0"/>
              <a:t>mode.</a:t>
            </a:r>
            <a:endParaRPr lang="en-US" sz="2000" dirty="0"/>
          </a:p>
          <a:p>
            <a:r>
              <a:rPr lang="en-US" sz="2000" dirty="0"/>
              <a:t>The 11az amendment shall have a </a:t>
            </a:r>
            <a:r>
              <a:rPr lang="en-US" sz="2000" dirty="0" smtClean="0"/>
              <a:t>mode enabling positioning measurements on all supported channel bandwidths.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51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the functional requirements in Slide 5 of this presentation to the functional requirements document.</a:t>
            </a:r>
          </a:p>
          <a:p>
            <a:r>
              <a:rPr lang="en-US" dirty="0" smtClean="0"/>
              <a:t>Yes/No/Abstain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83858</TotalTime>
  <Words>319</Words>
  <Application>Microsoft Office PowerPoint</Application>
  <PresentationFormat>On-screen Show (4:3)</PresentationFormat>
  <Paragraphs>40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ACcord-Submission</vt:lpstr>
      <vt:lpstr>Document</vt:lpstr>
      <vt:lpstr>11ax derived functional requirements</vt:lpstr>
      <vt:lpstr>Abstract</vt:lpstr>
      <vt:lpstr>Why 11ax functional requirements?</vt:lpstr>
      <vt:lpstr>An example of an HE MU Tx OP</vt:lpstr>
      <vt:lpstr>Functional Requirements</vt:lpstr>
      <vt:lpstr>Straw Poll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20160403-11ax Implied Functional Requirement</dc:title>
  <dc:creator>assaf.kasher@intel.com</dc:creator>
  <cp:keywords>CTPClassification=CTP_PUBLIC:VisualMarkings=</cp:keywords>
  <cp:lastModifiedBy>Kasher, Assaf</cp:lastModifiedBy>
  <cp:revision>110</cp:revision>
  <cp:lastPrinted>2013-07-10T22:27:23Z</cp:lastPrinted>
  <dcterms:created xsi:type="dcterms:W3CDTF">2009-11-13T19:11:16Z</dcterms:created>
  <dcterms:modified xsi:type="dcterms:W3CDTF">2016-05-17T01:18:48Z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90f69643-68ea-48bc-b171-b3531650eaa2</vt:lpwstr>
  </property>
  <property fmtid="{D5CDD505-2E9C-101B-9397-08002B2CF9AE}" pid="4" name="CTP_TimeStamp">
    <vt:lpwstr>2016-05-17 01:18:48Z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