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84" r:id="rId9"/>
    <p:sldId id="277" r:id="rId10"/>
    <p:sldId id="283" r:id="rId11"/>
    <p:sldId id="287" r:id="rId12"/>
    <p:sldId id="286" r:id="rId13"/>
    <p:sldId id="288" r:id="rId14"/>
    <p:sldId id="289" r:id="rId15"/>
    <p:sldId id="282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93" autoAdjust="0"/>
    <p:restoredTop sz="93779" autoAdjust="0"/>
  </p:normalViewPr>
  <p:slideViewPr>
    <p:cSldViewPr snapToGrid="0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802.11-16/583r0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Backoff Procedure Handling Upon TF Reception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264940"/>
              </p:ext>
            </p:extLst>
          </p:nvPr>
        </p:nvGraphicFramePr>
        <p:xfrm>
          <a:off x="525463" y="2498725"/>
          <a:ext cx="797877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48187" imgH="3234805" progId="Word.Document.8">
                  <p:embed/>
                </p:oleObj>
              </mc:Choice>
              <mc:Fallback>
                <p:oleObj name="Document" r:id="rId4" imgW="8248187" imgH="32348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498725"/>
                        <a:ext cx="7978775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 method is proposed </a:t>
            </a:r>
            <a:r>
              <a:rPr lang="en-US" b="0" dirty="0" smtClean="0"/>
              <a:t>which modifies the current channel sensing procedure in order to reduce </a:t>
            </a:r>
            <a:r>
              <a:rPr lang="en-US" b="0" dirty="0"/>
              <a:t>STA initiated channel </a:t>
            </a:r>
            <a:r>
              <a:rPr lang="en-US" b="0" dirty="0" smtClean="0"/>
              <a:t>contention </a:t>
            </a:r>
            <a:r>
              <a:rPr lang="en-US" b="0" dirty="0" smtClean="0"/>
              <a:t>after </a:t>
            </a:r>
            <a:r>
              <a:rPr lang="en-US" b="0" dirty="0" smtClean="0"/>
              <a:t>STAs </a:t>
            </a:r>
            <a:r>
              <a:rPr lang="en-US" b="0" dirty="0" smtClean="0"/>
              <a:t>get scheduled channel access</a:t>
            </a:r>
            <a:endParaRPr lang="en-US" b="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Do you believe that scheduled medium access should be prioritized over sensing based medium access?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Do you believe the method proposed in this contribution is a suitable remedy to achieve fairness between scheduled and sensing based access?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Abstain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the behaviour of STA backoff procedure after receiving a TF </a:t>
            </a:r>
            <a:r>
              <a:rPr lang="en-GB" dirty="0"/>
              <a:t>(Trigger </a:t>
            </a:r>
            <a:r>
              <a:rPr lang="en-GB" dirty="0" smtClean="0"/>
              <a:t>Frame)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a method to modify the current STA backoff behaviour to give higher priority to scheduled channel access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8404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TF has been specified in 802.11ax to trigger data transmission from one or multiple STAs to an </a:t>
            </a:r>
            <a:r>
              <a:rPr lang="en-US" dirty="0" smtClean="0"/>
              <a:t>AP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Scheduled transmission </a:t>
            </a:r>
            <a:r>
              <a:rPr lang="en-US" dirty="0" smtClean="0"/>
              <a:t>may </a:t>
            </a:r>
            <a:r>
              <a:rPr lang="en-US" dirty="0" smtClean="0"/>
              <a:t>reduce collision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number of nodes contending </a:t>
            </a:r>
            <a:r>
              <a:rPr lang="en-US" dirty="0" smtClean="0"/>
              <a:t>simultaneously for </a:t>
            </a:r>
            <a:r>
              <a:rPr lang="en-US" dirty="0" smtClean="0"/>
              <a:t>channel access may be reduced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Scheduled MU </a:t>
            </a:r>
            <a:r>
              <a:rPr lang="en-US" dirty="0"/>
              <a:t>transmission</a:t>
            </a:r>
            <a:r>
              <a:rPr lang="en-US" dirty="0" smtClean="0"/>
              <a:t> </a:t>
            </a: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reduce access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Scheduled MU transmissions provide UL access opportunities for multiple devices simultaneously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85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Current Behaviour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67629" cy="3990975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Currently, data </a:t>
            </a:r>
            <a:r>
              <a:rPr lang="en-GB" b="0" dirty="0" smtClean="0"/>
              <a:t>transmission may </a:t>
            </a:r>
            <a:r>
              <a:rPr lang="en-GB" b="0" dirty="0" smtClean="0"/>
              <a:t>be </a:t>
            </a:r>
            <a:r>
              <a:rPr lang="en-GB" b="0" dirty="0" smtClean="0"/>
              <a:t>allowed after</a:t>
            </a:r>
            <a:r>
              <a:rPr lang="en-GB" b="0" dirty="0" smtClean="0"/>
              <a:t> </a:t>
            </a:r>
            <a:r>
              <a:rPr lang="en-GB" b="0" dirty="0" smtClean="0"/>
              <a:t>channel sensing or </a:t>
            </a:r>
            <a:r>
              <a:rPr lang="en-GB" b="0" dirty="0" smtClean="0"/>
              <a:t>by TF </a:t>
            </a:r>
            <a:r>
              <a:rPr lang="en-GB" b="0" dirty="0" smtClean="0"/>
              <a:t>scheduling.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After data is transmitted, a new </a:t>
            </a:r>
            <a:r>
              <a:rPr lang="en-GB" b="0" dirty="0" smtClean="0"/>
              <a:t>value of the slot </a:t>
            </a:r>
            <a:r>
              <a:rPr lang="en-GB" b="0" dirty="0" smtClean="0"/>
              <a:t>counter </a:t>
            </a:r>
            <a:r>
              <a:rPr lang="en-GB" b="0" dirty="0" smtClean="0"/>
              <a:t>will </a:t>
            </a:r>
            <a:r>
              <a:rPr lang="en-GB" b="0" dirty="0" smtClean="0"/>
              <a:t>be drawn for random backoff procedure if the data buffer is not empty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628" y="1542142"/>
            <a:ext cx="2499858" cy="484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Current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When scheduled </a:t>
            </a:r>
            <a:r>
              <a:rPr lang="en-US" b="0" dirty="0" smtClean="0"/>
              <a:t>STA </a:t>
            </a:r>
            <a:r>
              <a:rPr lang="en-US" b="0" dirty="0"/>
              <a:t>transmissions and sensing based </a:t>
            </a:r>
            <a:r>
              <a:rPr lang="en-US" b="0" dirty="0" smtClean="0"/>
              <a:t>STA </a:t>
            </a:r>
            <a:r>
              <a:rPr lang="en-US" b="0" dirty="0"/>
              <a:t>channel access coexist, AP and STAs usually have equal opportunities to access channel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number of nodes contending for channel access is not reduced in this case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Both collision reduction </a:t>
            </a:r>
            <a:r>
              <a:rPr lang="en-US" b="0" dirty="0" smtClean="0"/>
              <a:t>and </a:t>
            </a:r>
            <a:r>
              <a:rPr lang="en-US" b="0" dirty="0"/>
              <a:t>access latency reduction </a:t>
            </a:r>
            <a:r>
              <a:rPr lang="en-US" b="0" dirty="0" smtClean="0"/>
              <a:t>may not be </a:t>
            </a:r>
            <a:r>
              <a:rPr lang="en-US" b="0" dirty="0"/>
              <a:t>realized without prioritizing the </a:t>
            </a:r>
            <a:r>
              <a:rPr lang="en-US" b="0" dirty="0" smtClean="0"/>
              <a:t>scheduled </a:t>
            </a:r>
            <a:r>
              <a:rPr lang="en-US" b="0" dirty="0"/>
              <a:t>transmissions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5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to Solve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Principle: </a:t>
            </a:r>
            <a:r>
              <a:rPr lang="en-US" b="0" dirty="0" smtClean="0"/>
              <a:t>once a STA </a:t>
            </a:r>
            <a:r>
              <a:rPr lang="en-US" b="0" dirty="0" smtClean="0"/>
              <a:t>obtains UL channel </a:t>
            </a:r>
            <a:r>
              <a:rPr lang="en-US" b="0" dirty="0" smtClean="0"/>
              <a:t>access </a:t>
            </a:r>
            <a:r>
              <a:rPr lang="en-US" b="0" dirty="0" smtClean="0"/>
              <a:t>from a</a:t>
            </a:r>
            <a:r>
              <a:rPr lang="en-US" b="0" dirty="0" smtClean="0"/>
              <a:t> TF, the STA will transmit </a:t>
            </a:r>
            <a:r>
              <a:rPr lang="en-US" b="0" dirty="0" smtClean="0"/>
              <a:t>its UL data during the scheduled period. After this period ends the STA will again start contending for channel access. </a:t>
            </a:r>
            <a:r>
              <a:rPr lang="en-US" b="0" dirty="0"/>
              <a:t>T</a:t>
            </a:r>
            <a:r>
              <a:rPr lang="en-US" b="0" dirty="0" smtClean="0"/>
              <a:t>he </a:t>
            </a:r>
            <a:r>
              <a:rPr lang="en-US" b="0" dirty="0" smtClean="0"/>
              <a:t>sensing based channel access should be down prioritized </a:t>
            </a:r>
            <a:r>
              <a:rPr lang="en-US" b="0" dirty="0" smtClean="0"/>
              <a:t>in </a:t>
            </a:r>
            <a:r>
              <a:rPr lang="en-US" b="0" dirty="0" smtClean="0"/>
              <a:t>order to reduce STA initiated channel contention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The proposed </a:t>
            </a:r>
            <a:r>
              <a:rPr lang="en-US" b="0" dirty="0" smtClean="0"/>
              <a:t>method should allow the STA apply a </a:t>
            </a:r>
            <a:r>
              <a:rPr lang="en-US" b="0" dirty="0" smtClean="0"/>
              <a:t>relatively large </a:t>
            </a:r>
            <a:r>
              <a:rPr lang="en-US" b="0" dirty="0" smtClean="0"/>
              <a:t>value of the </a:t>
            </a:r>
            <a:r>
              <a:rPr lang="en-US" b="0" dirty="0" smtClean="0"/>
              <a:t>slot counter </a:t>
            </a:r>
            <a:r>
              <a:rPr lang="en-US" b="0" dirty="0" smtClean="0"/>
              <a:t>after the STA transmits data with scheduled channel access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4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25631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A new parameter Sn is proposed to store </a:t>
            </a:r>
            <a:r>
              <a:rPr lang="en-US" b="0" dirty="0" smtClean="0"/>
              <a:t>the slot counter value  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If </a:t>
            </a:r>
            <a:r>
              <a:rPr lang="en-US" b="0" dirty="0" smtClean="0"/>
              <a:t>data transmission is scheduled by a TF, </a:t>
            </a:r>
            <a:r>
              <a:rPr lang="en-US" b="0" dirty="0" smtClean="0"/>
              <a:t>the parameter Sn is set to Bn. The </a:t>
            </a:r>
            <a:r>
              <a:rPr lang="en-US" b="0" dirty="0" err="1" smtClean="0"/>
              <a:t>Bn</a:t>
            </a:r>
            <a:r>
              <a:rPr lang="en-US" b="0" dirty="0" smtClean="0"/>
              <a:t> valu</a:t>
            </a:r>
            <a:r>
              <a:rPr lang="en-US" b="0" dirty="0" smtClean="0"/>
              <a:t>e </a:t>
            </a:r>
            <a:r>
              <a:rPr lang="en-US" b="0" dirty="0" smtClean="0"/>
              <a:t>is then used in the subsequent channel sensing process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9" y="1073149"/>
            <a:ext cx="3170252" cy="533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2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5916"/>
            <a:ext cx="7770813" cy="20607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Scenario: 1 AP, 2/6/10 STAs, UL full buffer </a:t>
            </a:r>
            <a:r>
              <a:rPr lang="en-US" sz="2000" b="0" dirty="0" smtClean="0"/>
              <a:t>traffic, RU are equally distributed among STAs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When UL-OFDMA is applied with TF scheduling, the collision probability increases since the AP becomes an additional contending node for channel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Collision </a:t>
            </a:r>
            <a:r>
              <a:rPr lang="en-US" sz="2000" b="0" dirty="0"/>
              <a:t>probability is reduced significantly </a:t>
            </a:r>
            <a:r>
              <a:rPr lang="en-US" sz="2000" b="0" dirty="0" smtClean="0"/>
              <a:t>by the proposed method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209801" y="3959556"/>
            <a:ext cx="4552506" cy="2316900"/>
            <a:chOff x="2209801" y="3959556"/>
            <a:chExt cx="4552506" cy="23169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1" y="3959556"/>
              <a:ext cx="4552506" cy="2316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 bwMode="auto">
            <a:xfrm>
              <a:off x="3323771" y="4250533"/>
              <a:ext cx="1074058" cy="3405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65646" y="4189573"/>
              <a:ext cx="10005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OFDMA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UL OFDMA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Proposed method</a:t>
              </a: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4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to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latency may be improved with reduced collision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case a STA is scheduled by an AP only once, the proposed method may increase latency in the order of tens of microseconds due to the statistically larger slot </a:t>
            </a:r>
            <a:r>
              <a:rPr lang="en-US" dirty="0" smtClean="0"/>
              <a:t>counter value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to fairness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fairness is kept among ax STAs if all STAs apply the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Since legacy STA can not be scheduled by TF, the fairness between ax STAs and legacy STAs may be improved by the proposed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6380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Y4EHK2M7W7CH-1-447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https://ericoll.internal.ericsson.com/sites/TWIST/_layouts/DocIdRedir.aspx?ID=Y4EHK2M7W7CH-1-447</Url>
      <Description>Y4EHK2M7W7CH-1-447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Props1.xml><?xml version="1.0" encoding="utf-8"?>
<ds:datastoreItem xmlns:ds="http://schemas.openxmlformats.org/officeDocument/2006/customXml" ds:itemID="{3568B24B-477D-4DA8-9107-F73AECE7435A}"/>
</file>

<file path=customXml/itemProps2.xml><?xml version="1.0" encoding="utf-8"?>
<ds:datastoreItem xmlns:ds="http://schemas.openxmlformats.org/officeDocument/2006/customXml" ds:itemID="{E6D74CFB-7FB7-46A9-B9E1-8AFA69E5841B}"/>
</file>

<file path=customXml/itemProps3.xml><?xml version="1.0" encoding="utf-8"?>
<ds:datastoreItem xmlns:ds="http://schemas.openxmlformats.org/officeDocument/2006/customXml" ds:itemID="{BF62C6AB-6769-43B9-8873-110082B7F53F}"/>
</file>

<file path=customXml/itemProps4.xml><?xml version="1.0" encoding="utf-8"?>
<ds:datastoreItem xmlns:ds="http://schemas.openxmlformats.org/officeDocument/2006/customXml" ds:itemID="{D2B04353-2F50-4ABD-8403-36401AA678A6}"/>
</file>

<file path=customXml/itemProps5.xml><?xml version="1.0" encoding="utf-8"?>
<ds:datastoreItem xmlns:ds="http://schemas.openxmlformats.org/officeDocument/2006/customXml" ds:itemID="{0A15D529-37C3-487D-952D-E0CEE95C6FDE}"/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2358</TotalTime>
  <Words>722</Words>
  <Application>Microsoft Office PowerPoint</Application>
  <PresentationFormat>On-screen Show (4:3)</PresentationFormat>
  <Paragraphs>109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Backoff Procedure Handling Upon TF Reception</vt:lpstr>
      <vt:lpstr>Abstract</vt:lpstr>
      <vt:lpstr>Background</vt:lpstr>
      <vt:lpstr>Current Behaviour</vt:lpstr>
      <vt:lpstr>Problem of Current Behavior</vt:lpstr>
      <vt:lpstr>Proposals to Solve the Problem</vt:lpstr>
      <vt:lpstr>Proposed Method</vt:lpstr>
      <vt:lpstr>Simulation Results</vt:lpstr>
      <vt:lpstr>Discussion on the Proposed Method</vt:lpstr>
      <vt:lpstr>Conclusion</vt:lpstr>
      <vt:lpstr>Straw Poll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Yu Wang A</dc:creator>
  <cp:lastModifiedBy>Håkan P.</cp:lastModifiedBy>
  <cp:revision>126</cp:revision>
  <cp:lastPrinted>1601-01-01T00:00:00Z</cp:lastPrinted>
  <dcterms:created xsi:type="dcterms:W3CDTF">2016-02-04T15:36:19Z</dcterms:created>
  <dcterms:modified xsi:type="dcterms:W3CDTF">2016-05-12T09:32:07Z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ddf004b9-7bc2-4f27-93e9-0a4fa83b30a5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