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9"/>
  </p:notesMasterIdLst>
  <p:handoutMasterIdLst>
    <p:handoutMasterId r:id="rId20"/>
  </p:handoutMasterIdLst>
  <p:sldIdLst>
    <p:sldId id="256" r:id="rId7"/>
    <p:sldId id="257" r:id="rId8"/>
    <p:sldId id="277" r:id="rId9"/>
    <p:sldId id="275" r:id="rId10"/>
    <p:sldId id="278" r:id="rId11"/>
    <p:sldId id="284" r:id="rId12"/>
    <p:sldId id="280" r:id="rId13"/>
    <p:sldId id="281" r:id="rId14"/>
    <p:sldId id="285" r:id="rId15"/>
    <p:sldId id="282" r:id="rId16"/>
    <p:sldId id="274" r:id="rId17"/>
    <p:sldId id="283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93" autoAdjust="0"/>
    <p:restoredTop sz="89325" autoAdjust="0"/>
  </p:normalViewPr>
  <p:slideViewPr>
    <p:cSldViewPr snapToGrid="0">
      <p:cViewPr varScale="1">
        <p:scale>
          <a:sx n="70" d="100"/>
          <a:sy n="70" d="100"/>
        </p:scale>
        <p:origin x="-1044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802.11-16/571r2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da-DK" smtClean="0"/>
              <a:t>Yu Wang et al., Ericsson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3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Yu Wang et al.,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802.11-16/571r2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QoS Handling of Trigger Frame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776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070449"/>
              </p:ext>
            </p:extLst>
          </p:nvPr>
        </p:nvGraphicFramePr>
        <p:xfrm>
          <a:off x="522288" y="2493963"/>
          <a:ext cx="8218487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8248187" imgH="3590073" progId="Word.Document.8">
                  <p:embed/>
                </p:oleObj>
              </mc:Choice>
              <mc:Fallback>
                <p:oleObj name="Document" r:id="rId4" imgW="8248187" imgH="359007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493963"/>
                        <a:ext cx="8218487" cy="357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536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</a:t>
            </a:r>
            <a:r>
              <a:rPr lang="en-GB" dirty="0"/>
              <a:t>options </a:t>
            </a:r>
            <a:r>
              <a:rPr lang="en-GB" dirty="0" smtClean="0"/>
              <a:t>are identified to </a:t>
            </a:r>
            <a:r>
              <a:rPr lang="en-GB" dirty="0"/>
              <a:t>configure </a:t>
            </a:r>
            <a:r>
              <a:rPr lang="en-GB" dirty="0" smtClean="0"/>
              <a:t>EDCA parameters </a:t>
            </a:r>
            <a:r>
              <a:rPr lang="en-GB" dirty="0"/>
              <a:t>for </a:t>
            </a:r>
            <a:r>
              <a:rPr lang="en-GB" dirty="0" smtClean="0"/>
              <a:t>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Fixed or variable EDCA parameters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Two </a:t>
            </a:r>
            <a:r>
              <a:rPr lang="en-GB" dirty="0"/>
              <a:t>options </a:t>
            </a:r>
            <a:r>
              <a:rPr lang="en-GB" dirty="0" smtClean="0"/>
              <a:t>are identified to </a:t>
            </a:r>
            <a:r>
              <a:rPr lang="en-US" dirty="0"/>
              <a:t>handle backoff for TF transmission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In or out of the 802.11e </a:t>
            </a:r>
            <a:r>
              <a:rPr lang="en-US" dirty="0"/>
              <a:t>framework</a:t>
            </a: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357311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you prefer Trigger Frames to be sent with 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fixed EDCA AC_VO parameters, or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EDCA parameters depending on the AC of solicited data, or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 smtClean="0">
                <a:solidFill>
                  <a:schemeClr val="tx1"/>
                </a:solidFill>
              </a:rPr>
              <a:t>don’t you have an opinion?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A) 2 B) 15 C) 31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Do you believe a separate backoff process should be applied to TF besides the per AC processes?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 </a:t>
            </a:r>
            <a:r>
              <a:rPr lang="en-US" dirty="0" smtClean="0">
                <a:solidFill>
                  <a:schemeClr val="tx1"/>
                </a:solidFill>
              </a:rPr>
              <a:t>opinion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Y/N/A: 13/19/19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66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S. Mangold et al., “Analysis of IEEE 802.11 for </a:t>
            </a:r>
            <a:r>
              <a:rPr lang="en-US" dirty="0" err="1"/>
              <a:t>QoS</a:t>
            </a:r>
            <a:r>
              <a:rPr lang="en-US" dirty="0"/>
              <a:t> Support in Wireless LANs,” Dec. 2003. IEEE Wireless </a:t>
            </a:r>
            <a:r>
              <a:rPr lang="en-US" dirty="0" smtClean="0"/>
              <a:t>Communications</a:t>
            </a:r>
          </a:p>
          <a:p>
            <a:r>
              <a:rPr lang="en-US" dirty="0" smtClean="0"/>
              <a:t>[2] </a:t>
            </a:r>
            <a:r>
              <a:rPr lang="en-US" dirty="0"/>
              <a:t>A. </a:t>
            </a:r>
            <a:r>
              <a:rPr lang="en-US" dirty="0" err="1"/>
              <a:t>Asterjadhi</a:t>
            </a:r>
            <a:r>
              <a:rPr lang="en-US" dirty="0"/>
              <a:t> (Qualcomm) et. al., 11-15-0880-02-00ax-Scheduled Trigger frames</a:t>
            </a:r>
          </a:p>
          <a:p>
            <a:r>
              <a:rPr lang="en-US" dirty="0" smtClean="0"/>
              <a:t>[3] </a:t>
            </a:r>
            <a:r>
              <a:rPr lang="en-US" dirty="0"/>
              <a:t>A. </a:t>
            </a:r>
            <a:r>
              <a:rPr lang="en-US" dirty="0" err="1"/>
              <a:t>Asterjadhi</a:t>
            </a:r>
            <a:r>
              <a:rPr lang="en-US" dirty="0"/>
              <a:t> (Qualcomm) et. al., </a:t>
            </a:r>
            <a:r>
              <a:rPr lang="en-US" dirty="0" smtClean="0"/>
              <a:t>11-15-1319-00-00ax-Scheduled </a:t>
            </a:r>
            <a:r>
              <a:rPr lang="en-US" dirty="0"/>
              <a:t>Trigger </a:t>
            </a:r>
            <a:r>
              <a:rPr lang="en-US" dirty="0" smtClean="0"/>
              <a:t>frames – Follow up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3507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submission discusses the </a:t>
            </a:r>
            <a:r>
              <a:rPr lang="en-GB" dirty="0"/>
              <a:t>TF (Trigger </a:t>
            </a:r>
            <a:r>
              <a:rPr lang="en-GB" dirty="0" smtClean="0"/>
              <a:t>Frame) transmission handling in a QoS STA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identify two options to configure EDCA (Enhanced Distributed Channel Access) parameters for the TF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identify two options to </a:t>
            </a:r>
            <a:r>
              <a:rPr lang="en-US" dirty="0" smtClean="0"/>
              <a:t>handle </a:t>
            </a:r>
            <a:r>
              <a:rPr lang="en-US" dirty="0"/>
              <a:t>backoff for TF transmission </a:t>
            </a:r>
            <a:r>
              <a:rPr lang="en-US" dirty="0" smtClean="0"/>
              <a:t>respect to the 802.11e framework</a:t>
            </a:r>
            <a:endParaRPr lang="en-GB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Transmission Priority of TF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909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When an AP transmit a TF that elicits an HE trigger-based PPDU, the TF competes for channel access with other STAs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If the TF is mapped to an AC in a QoS STA, it competes for channel access with the traffic of other ACs in the same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transmission priority of the TF is decided by the EDCA parameters, e.g. IFS (Inter-Frame Spacing) and CW (Contention Window) size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53343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75" y="6477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EDCA Transmission Prioritization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0977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With EDCA, ACs have been specified in IEEE 802.11e with four priorities realized by different sensing duration before transmission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600" dirty="0" smtClean="0"/>
              <a:t>EDCA forms basis for all devices implementing 802.11n and later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Wi-Fi Alliance Wi-Fi Multimedia (WMM) almost equal to 802.11e EDCA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697058"/>
              </p:ext>
            </p:extLst>
          </p:nvPr>
        </p:nvGraphicFramePr>
        <p:xfrm>
          <a:off x="1457325" y="423545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750"/>
                <a:gridCol w="2000250"/>
                <a:gridCol w="1857375"/>
                <a:gridCol w="11906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AIFSN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AC_BK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aCWmax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AC_VI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(aCWmin+1)/2−1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aCWmin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AC_VO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(aCWmin+1)/4−1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(aCWmin+1)/2−1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158133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EDCA Parameters for 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options to configure EDCA parameters for the TF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fixed EDCA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It’s suggested to apply AC_VO parameters to prioritize TF for scheduled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variable </a:t>
            </a:r>
            <a:r>
              <a:rPr lang="en-US" dirty="0"/>
              <a:t>EDCA parameters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TF may have the same priority as the traffic it solicits from one or multiple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When the multiple STAs have different priorities, the TF should apply the parameters of the highest one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It’s TBD how an AP obtain the traffic priority knowledge from the STAs, e.g. by including such info in BSR (Buffer Status Report)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32410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49827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Option 1 has been simulated in the following scenario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 AP, 2/6/10 STAs, UL full buffer </a:t>
            </a:r>
            <a:r>
              <a:rPr lang="en-US" sz="1800" dirty="0" smtClean="0"/>
              <a:t>traffic (AC_BE)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Collision probability is reduced significantly by the proposed </a:t>
            </a:r>
            <a:r>
              <a:rPr lang="en-US" sz="2000" dirty="0" smtClean="0"/>
              <a:t>method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953" y="3432175"/>
            <a:ext cx="5372100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391400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802.11e Framework of Backoff Processes in One QoS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5000"/>
            <a:ext cx="3790950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a </a:t>
            </a:r>
            <a:r>
              <a:rPr lang="en-GB" dirty="0" smtClean="0"/>
              <a:t>QoS STA</a:t>
            </a:r>
            <a:r>
              <a:rPr lang="en-GB" dirty="0"/>
              <a:t>, each AC maintains an independent backoff </a:t>
            </a:r>
            <a:r>
              <a:rPr lang="en-GB" dirty="0" smtClean="0"/>
              <a:t>process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Different ACs compete for channel access with the independent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9" t="32894" r="3325" b="5781"/>
          <a:stretch/>
        </p:blipFill>
        <p:spPr bwMode="auto">
          <a:xfrm>
            <a:off x="4543425" y="2105025"/>
            <a:ext cx="4267199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84262" y="5086350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Figure source: [1]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67910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and AC Backoff Processes in a STA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Two options to handle backoff for TF transmission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1: TF backoff in the 802.11e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By placing TF in one of the AC queues and follow the backoff procedures specified in 802.11e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Option 2: TF backoff out of the 802.11e framework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Once a STA decides to transmit a TF, it starts a dedicated backoff process with certain EDCA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backoff processes specified in 802.11e  halt until the TF is 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2583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TF with TWT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TF may be scheduled with the Target Wake Time (TWT) signaling [2]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Scheduled concepts (HCCA, TWT etc.) need coordination if same frequency channel is shared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Scheduling “gain” comes from centralized decision making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However, neighboring schedulers do not align schedules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Contention based during wake period reduces collision probability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Contention parameters need to be carefully selected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schedules are not aligned TWT periods can become very busy among neighbors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TWT incentives devices to be mostly active during such periods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Yu </a:t>
            </a:r>
            <a:r>
              <a:rPr lang="en-GB" dirty="0" smtClean="0"/>
              <a:t>Wang, et. al., </a:t>
            </a:r>
            <a:r>
              <a:rPr lang="en-GB" dirty="0"/>
              <a:t>Ericsson</a:t>
            </a:r>
          </a:p>
        </p:txBody>
      </p:sp>
    </p:spTree>
    <p:extLst>
      <p:ext uri="{BB962C8B-B14F-4D97-AF65-F5344CB8AC3E}">
        <p14:creationId xmlns:p14="http://schemas.microsoft.com/office/powerpoint/2010/main" val="107743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A15D529-37C3-487D-952D-E0CEE95C6FD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b4050a4-637c-4513-a9e2-f3546918e5c9"/>
    <ds:schemaRef ds:uri="http://www.w3.org/XML/1998/namespace"/>
    <ds:schemaRef ds:uri="http://purl.org/dc/terms/"/>
    <ds:schemaRef ds:uri="http://schemas.openxmlformats.org/package/2006/metadata/core-properties"/>
    <ds:schemaRef ds:uri="08b2df90-05d3-4030-90d4-c9feeb4a1cd9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2351</TotalTime>
  <Words>943</Words>
  <Application>Microsoft Office PowerPoint</Application>
  <PresentationFormat>On-screen Show (4:3)</PresentationFormat>
  <Paragraphs>149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QoS Handling of Trigger Frame</vt:lpstr>
      <vt:lpstr>Abstract</vt:lpstr>
      <vt:lpstr>Transmission Priority of TF</vt:lpstr>
      <vt:lpstr>EDCA Transmission Prioritization</vt:lpstr>
      <vt:lpstr>EDCA Parameters for TF</vt:lpstr>
      <vt:lpstr>Simulation Results</vt:lpstr>
      <vt:lpstr>802.11e Framework of Backoff Processes in One QoS STA</vt:lpstr>
      <vt:lpstr>TF and AC Backoff Processes in a STA </vt:lpstr>
      <vt:lpstr>Scheduling TF with TWT</vt:lpstr>
      <vt:lpstr>Conclusion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Handling of Trigger Frame</dc:title>
  <dc:creator>Yu Wang A</dc:creator>
  <cp:lastModifiedBy>Guido R. Hiertz</cp:lastModifiedBy>
  <cp:revision>117</cp:revision>
  <cp:lastPrinted>1601-01-01T00:00:00Z</cp:lastPrinted>
  <dcterms:created xsi:type="dcterms:W3CDTF">2016-02-04T15:36:19Z</dcterms:created>
  <dcterms:modified xsi:type="dcterms:W3CDTF">2016-05-16T22:07:42Z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</Properties>
</file>