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360" r:id="rId4"/>
    <p:sldId id="400" r:id="rId5"/>
    <p:sldId id="401" r:id="rId6"/>
    <p:sldId id="275" r:id="rId7"/>
    <p:sldId id="407" r:id="rId8"/>
    <p:sldId id="409" r:id="rId9"/>
    <p:sldId id="382" r:id="rId10"/>
    <p:sldId id="404" r:id="rId11"/>
    <p:sldId id="408" r:id="rId12"/>
    <p:sldId id="403" r:id="rId13"/>
    <p:sldId id="406" r:id="rId14"/>
    <p:sldId id="410" r:id="rId15"/>
    <p:sldId id="411" r:id="rId16"/>
    <p:sldId id="327" r:id="rId17"/>
    <p:sldId id="301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3" autoAdjust="0"/>
    <p:restoredTop sz="97842" autoAdjust="0"/>
  </p:normalViewPr>
  <p:slideViewPr>
    <p:cSldViewPr>
      <p:cViewPr>
        <p:scale>
          <a:sx n="90" d="100"/>
          <a:sy n="90" d="100"/>
        </p:scale>
        <p:origin x="-8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802.11-16/0529r3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802.11-16/0529r3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802.11-16/0529r3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3927849" y="95706"/>
            <a:ext cx="2285626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802.11-16/0529r3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4219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35424" y="9001125"/>
            <a:ext cx="17780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0143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3927849" y="95706"/>
            <a:ext cx="2285626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802.11-16/0529r3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4219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35424" y="9001125"/>
            <a:ext cx="17780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0143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487861" cy="369332"/>
          </a:xfrm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87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802.11-16/0529r3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802.11-16/0529r3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802.11-16/0529r3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802.11-16/0529r3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487861" cy="369332"/>
          </a:xfrm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87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487861" cy="369332"/>
          </a:xfrm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87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802.11-16/0529r3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802.11-16/0529r3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802.11-16/0529r3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694-04-00ay-draft-liaison-response-to-r2-163148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2016-05-20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40321"/>
              </p:ext>
            </p:extLst>
          </p:nvPr>
        </p:nvGraphicFramePr>
        <p:xfrm>
          <a:off x="531813" y="2317750"/>
          <a:ext cx="780415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8" name="Document" r:id="rId4" imgW="8530917" imgH="2817917" progId="Word.Document.8">
                  <p:embed/>
                </p:oleObj>
              </mc:Choice>
              <mc:Fallback>
                <p:oleObj name="Document" r:id="rId4" imgW="8530917" imgH="28179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317750"/>
                        <a:ext cx="7804150" cy="257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altLang="en-US" dirty="0" smtClean="0"/>
              <a:t>Motion: </a:t>
            </a:r>
            <a:r>
              <a:rPr lang="en-US" altLang="en-US" dirty="0" err="1" smtClean="0"/>
              <a:t>TGaj</a:t>
            </a:r>
            <a:r>
              <a:rPr lang="en-US" altLang="en-US" dirty="0" smtClean="0"/>
              <a:t> WGLB recirculation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WG Initial Letter Ballot on P802.11aj </a:t>
            </a:r>
            <a:r>
              <a:rPr lang="en-US" altLang="en-US" dirty="0" smtClean="0"/>
              <a:t>D1.0 </a:t>
            </a:r>
            <a:endParaRPr lang="en-GB" altLang="en-US" dirty="0" smtClean="0"/>
          </a:p>
          <a:p>
            <a:r>
              <a:rPr lang="en-GB" altLang="en-US" dirty="0" smtClean="0"/>
              <a:t>Instruct the editor to generate P802.11aj D2.0,  and</a:t>
            </a:r>
          </a:p>
          <a:p>
            <a:r>
              <a:rPr lang="en-GB" altLang="en-US" dirty="0" smtClean="0"/>
              <a:t>Approve a 15 day Working Group Technical Recirculation Letter Ballot asking the question “Should P802.11aj </a:t>
            </a:r>
            <a:r>
              <a:rPr lang="en-GB" altLang="en-US" dirty="0" smtClean="0"/>
              <a:t>D2.0 </a:t>
            </a:r>
            <a:r>
              <a:rPr lang="en-GB" altLang="en-US" dirty="0" smtClean="0"/>
              <a:t>be forwarded to Sponsor Ballot?”</a:t>
            </a:r>
          </a:p>
          <a:p>
            <a:r>
              <a:rPr lang="en-GB" altLang="en-US" dirty="0" smtClean="0"/>
              <a:t>Moved: </a:t>
            </a:r>
            <a:r>
              <a:rPr lang="en-GB" altLang="en-US" dirty="0" err="1" smtClean="0"/>
              <a:t>Jiamin</a:t>
            </a:r>
            <a:r>
              <a:rPr lang="en-GB" altLang="en-US" dirty="0" smtClean="0"/>
              <a:t> Chen on behalf of the Task Group </a:t>
            </a:r>
          </a:p>
          <a:p>
            <a:r>
              <a:rPr lang="en-GB" altLang="en-US" dirty="0" err="1" smtClean="0"/>
              <a:t>Result:Unanimous</a:t>
            </a:r>
            <a:endParaRPr lang="en-GB" altLang="en-US" dirty="0" smtClean="0"/>
          </a:p>
          <a:p>
            <a:endParaRPr lang="en-GB" altLang="en-US" dirty="0"/>
          </a:p>
          <a:p>
            <a:r>
              <a:rPr lang="en-GB" altLang="en-US" sz="1800" dirty="0" smtClean="0"/>
              <a:t>TG result: </a:t>
            </a:r>
            <a:r>
              <a:rPr lang="en-GB" altLang="en-US" sz="1800" b="1" dirty="0" smtClean="0"/>
              <a:t>Move: Haiming WANG, Second: </a:t>
            </a:r>
            <a:r>
              <a:rPr lang="en-GB" altLang="en-US" sz="1800" b="1" dirty="0" err="1" smtClean="0"/>
              <a:t>Dejian</a:t>
            </a:r>
            <a:r>
              <a:rPr lang="en-GB" altLang="en-US" sz="1800" b="1" dirty="0" smtClean="0"/>
              <a:t> LI, Results: Y 5 N 0 A 0, Motion passes</a:t>
            </a:r>
          </a:p>
          <a:p>
            <a:endParaRPr lang="en-GB" altLang="en-US" sz="2000" dirty="0" smtClean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638800" y="6477000"/>
            <a:ext cx="28956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200" b="0" dirty="0" smtClean="0"/>
              <a:t>Dorothy Stanley (HP Enterprise)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67472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altLang="en-US" dirty="0" smtClean="0"/>
              <a:t>Motion: </a:t>
            </a:r>
            <a:r>
              <a:rPr lang="en-US" altLang="en-US" dirty="0" err="1" smtClean="0"/>
              <a:t>TGaq</a:t>
            </a:r>
            <a:r>
              <a:rPr lang="en-US" altLang="en-US" dirty="0" smtClean="0"/>
              <a:t> WGLB recirculation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r>
              <a:rPr lang="en-US" altLang="en-US" dirty="0"/>
              <a:t>Having approved comment resolutions for all of the comments received from LB219 on 11aq D4.0 as contained in document </a:t>
            </a:r>
            <a:r>
              <a:rPr lang="en-GB" altLang="en-US" dirty="0"/>
              <a:t>11-16-0553r4, </a:t>
            </a:r>
            <a:endParaRPr lang="en-GB" altLang="en-US" dirty="0" smtClean="0"/>
          </a:p>
          <a:p>
            <a:r>
              <a:rPr lang="en-GB" altLang="en-US" dirty="0"/>
              <a:t>I</a:t>
            </a:r>
            <a:r>
              <a:rPr lang="en-GB" altLang="en-US" dirty="0" smtClean="0"/>
              <a:t>nstruct </a:t>
            </a:r>
            <a:r>
              <a:rPr lang="en-GB" altLang="en-US" dirty="0"/>
              <a:t>the editor to prepare 11aq D5.0 </a:t>
            </a:r>
            <a:r>
              <a:rPr lang="en-US" altLang="en-US" dirty="0"/>
              <a:t>incorporating these resolutions and</a:t>
            </a:r>
            <a:endParaRPr lang="en-GB" altLang="en-US" dirty="0"/>
          </a:p>
          <a:p>
            <a:r>
              <a:rPr lang="en-GB" altLang="en-US" dirty="0"/>
              <a:t>Approve a 15 day Working Group Technical Recirculation Letter Ballot asking the question “Should 11aq D5.0 be forwarded to Sponsor Ballot?”</a:t>
            </a:r>
          </a:p>
          <a:p>
            <a:r>
              <a:rPr lang="en-GB" altLang="en-US" dirty="0" smtClean="0"/>
              <a:t>Moved: Stephen McCann on behalf of the Task Group </a:t>
            </a:r>
          </a:p>
          <a:p>
            <a:r>
              <a:rPr lang="en-GB" altLang="en-US" dirty="0" smtClean="0"/>
              <a:t>Result</a:t>
            </a:r>
            <a:r>
              <a:rPr lang="en-GB" altLang="en-US" dirty="0" smtClean="0"/>
              <a:t>: Unanimous</a:t>
            </a:r>
            <a:endParaRPr lang="en-GB" altLang="en-US" dirty="0" smtClean="0"/>
          </a:p>
          <a:p>
            <a:endParaRPr lang="en-GB" altLang="en-US" dirty="0"/>
          </a:p>
          <a:p>
            <a:r>
              <a:rPr lang="en-GB" altLang="en-US" sz="1800" dirty="0"/>
              <a:t>[</a:t>
            </a:r>
            <a:r>
              <a:rPr lang="en-GB" altLang="en-US" sz="1800" dirty="0" err="1"/>
              <a:t>TGaq</a:t>
            </a:r>
            <a:r>
              <a:rPr lang="en-GB" altLang="en-US" sz="1800" dirty="0"/>
              <a:t> result, Moved: Mike Montemurro, Seconded: </a:t>
            </a:r>
            <a:r>
              <a:rPr lang="en-GB" altLang="en-US" sz="1800" dirty="0" err="1"/>
              <a:t>Yunsong</a:t>
            </a:r>
            <a:r>
              <a:rPr lang="en-GB" altLang="en-US" sz="1800" dirty="0"/>
              <a:t> Yang, Result: 4-0-0]</a:t>
            </a:r>
          </a:p>
          <a:p>
            <a:endParaRPr lang="en-GB" altLang="en-US" sz="2000" dirty="0" smtClean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638800" y="6477000"/>
            <a:ext cx="28956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200" b="0" dirty="0" smtClean="0"/>
              <a:t>Dorothy Stanley (HP Enterprise)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63082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</a:t>
            </a:r>
            <a:r>
              <a:rPr lang="en-US" dirty="0" smtClean="0"/>
              <a:t>Liaison response to 3GPP re: 60GHz radio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2600"/>
            <a:ext cx="7845426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Move to approve the liaison </a:t>
            </a:r>
            <a:r>
              <a:rPr lang="en-US" dirty="0"/>
              <a:t>response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mentor.ieee.org/802.11/dcn/16/11-16-0694-04-00ay-draft-liaison-response-to-r2-163148.docx</a:t>
            </a:r>
            <a:r>
              <a:rPr lang="en-US" dirty="0" smtClean="0"/>
              <a:t> granting the WG chair editorial license.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lvl="0" indent="0"/>
            <a:r>
              <a:rPr lang="en-GB" dirty="0"/>
              <a:t>Moved: </a:t>
            </a:r>
            <a:r>
              <a:rPr lang="en-GB" dirty="0" smtClean="0"/>
              <a:t>Edward Au on behalf of </a:t>
            </a:r>
            <a:r>
              <a:rPr lang="en-GB" dirty="0" err="1" smtClean="0"/>
              <a:t>TGay</a:t>
            </a:r>
            <a:endParaRPr lang="en-GB" dirty="0"/>
          </a:p>
          <a:p>
            <a:pPr marL="0" lvl="0" indent="0"/>
            <a:r>
              <a:rPr lang="en-GB" dirty="0"/>
              <a:t>Seconded: </a:t>
            </a:r>
            <a:r>
              <a:rPr lang="en-GB" dirty="0" smtClean="0"/>
              <a:t>Mike Montemurro</a:t>
            </a:r>
            <a:endParaRPr lang="en-GB" dirty="0"/>
          </a:p>
          <a:p>
            <a:pPr marL="0" lvl="0" indent="0"/>
            <a:r>
              <a:rPr lang="en-GB" dirty="0"/>
              <a:t>Result: </a:t>
            </a:r>
            <a:r>
              <a:rPr lang="en-GB" dirty="0" smtClean="0"/>
              <a:t>44-0-8 Motion passes</a:t>
            </a:r>
            <a:endParaRPr lang="en-GB" dirty="0" smtClean="0"/>
          </a:p>
          <a:p>
            <a:pPr marL="0" lvl="0" indent="0"/>
            <a:endParaRPr lang="en-GB" dirty="0" smtClean="0"/>
          </a:p>
          <a:p>
            <a:pPr marL="0" lvl="0" indent="0"/>
            <a:r>
              <a:rPr lang="en-GB" sz="1600" dirty="0" err="1" smtClean="0"/>
              <a:t>TGay</a:t>
            </a:r>
            <a:r>
              <a:rPr lang="en-GB" sz="1600" dirty="0" smtClean="0"/>
              <a:t> result: </a:t>
            </a:r>
            <a:r>
              <a:rPr lang="en-GB" sz="1600" dirty="0" err="1" smtClean="0"/>
              <a:t>Moved:Laurent</a:t>
            </a:r>
            <a:r>
              <a:rPr lang="en-GB" sz="1600" dirty="0" smtClean="0"/>
              <a:t> </a:t>
            </a:r>
            <a:r>
              <a:rPr lang="en-GB" sz="1600" dirty="0" err="1" smtClean="0"/>
              <a:t>Cariou</a:t>
            </a:r>
            <a:r>
              <a:rPr lang="en-GB" sz="1600" dirty="0" smtClean="0"/>
              <a:t> Seconded: Kerstin </a:t>
            </a:r>
            <a:r>
              <a:rPr lang="en-GB" sz="1600" dirty="0" err="1" smtClean="0"/>
              <a:t>Johnsson</a:t>
            </a:r>
            <a:r>
              <a:rPr lang="en-GB" sz="1600" dirty="0" smtClean="0"/>
              <a:t> Result: 30-0-1</a:t>
            </a:r>
            <a:endParaRPr lang="en-US" sz="1600" dirty="0"/>
          </a:p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426080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09600" y="18415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43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ANA Allocation for Opportunistic Wireless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an extended element </a:t>
            </a:r>
            <a:r>
              <a:rPr lang="en-US" sz="2000" dirty="0"/>
              <a:t>ID </a:t>
            </a:r>
            <a:r>
              <a:rPr lang="en-US" sz="2000" dirty="0" smtClean="0"/>
              <a:t>for </a:t>
            </a:r>
            <a:r>
              <a:rPr lang="en-US" sz="2000" dirty="0"/>
              <a:t>the </a:t>
            </a:r>
            <a:r>
              <a:rPr lang="en-US" sz="2000" dirty="0" err="1" smtClean="0"/>
              <a:t>Diffie</a:t>
            </a:r>
            <a:r>
              <a:rPr lang="en-US" sz="2000" dirty="0" smtClean="0"/>
              <a:t>-Hellman Parameter element and AKM Suite Selector Suite Type for use by IETF 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smtClean="0"/>
              <a:t> Dan Harkins Seconded</a:t>
            </a:r>
            <a:r>
              <a:rPr lang="en-GB" sz="2000" dirty="0" smtClean="0"/>
              <a:t>: </a:t>
            </a:r>
            <a:r>
              <a:rPr lang="en-GB" sz="2000" dirty="0" smtClean="0"/>
              <a:t>Mike Montemurro </a:t>
            </a:r>
          </a:p>
          <a:p>
            <a:pPr lvl="0"/>
            <a:r>
              <a:rPr lang="en-GB" sz="2000" dirty="0" smtClean="0"/>
              <a:t>Result: 20-8-15 Fails on appeal (as technical motion)</a:t>
            </a:r>
            <a:endParaRPr lang="en-GB" sz="2000" dirty="0" smtClean="0"/>
          </a:p>
          <a:p>
            <a:pPr lvl="0"/>
            <a:endParaRPr lang="en-GB" sz="2000" dirty="0"/>
          </a:p>
          <a:p>
            <a:pPr lvl="0"/>
            <a:endParaRPr lang="en-GB" sz="2000" dirty="0" smtClean="0"/>
          </a:p>
          <a:p>
            <a:pPr lvl="0"/>
            <a:r>
              <a:rPr lang="en-GB" sz="2000" dirty="0" smtClean="0"/>
              <a:t>Reference: 11-15-1184r7</a:t>
            </a:r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4528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dirty="0" smtClean="0"/>
              <a:t>: Overrule the chair (procedural)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to appeal the chair’s decision (prior motion was procedural)</a:t>
            </a:r>
          </a:p>
          <a:p>
            <a:r>
              <a:rPr lang="en-US" sz="2000" dirty="0" smtClean="0"/>
              <a:t>(affirmative: technical, negative: procedural)</a:t>
            </a:r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smtClean="0"/>
              <a:t> Stephen Palm Seconded</a:t>
            </a:r>
            <a:r>
              <a:rPr lang="en-GB" sz="2000" dirty="0" smtClean="0"/>
              <a:t>: </a:t>
            </a:r>
            <a:r>
              <a:rPr lang="en-GB" sz="2000" dirty="0" smtClean="0"/>
              <a:t>Hiroshi Mano</a:t>
            </a:r>
          </a:p>
          <a:p>
            <a:pPr lvl="0"/>
            <a:r>
              <a:rPr lang="en-GB" sz="2000" dirty="0" smtClean="0"/>
              <a:t>Result: 19-16-7 Motion passes</a:t>
            </a:r>
            <a:endParaRPr lang="en-GB" sz="2000" dirty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7048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</a:t>
            </a:r>
            <a:r>
              <a:rPr lang="en-US" dirty="0" smtClean="0"/>
              <a:t>Authorize </a:t>
            </a:r>
            <a:r>
              <a:rPr lang="en-US" dirty="0" err="1" smtClean="0"/>
              <a:t>TGaq</a:t>
            </a:r>
            <a:r>
              <a:rPr lang="en-US" dirty="0" smtClean="0"/>
              <a:t> to authorize MDR changes to the draft on a </a:t>
            </a:r>
            <a:r>
              <a:rPr lang="en-US" dirty="0" err="1" smtClean="0"/>
              <a:t>telecon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Authorize </a:t>
            </a:r>
            <a:r>
              <a:rPr lang="en-US" sz="2000" dirty="0" err="1" smtClean="0"/>
              <a:t>TGaq</a:t>
            </a:r>
            <a:r>
              <a:rPr lang="en-US" sz="2000" dirty="0" smtClean="0"/>
              <a:t> on its teleconference on July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noon ET to approve any changes resulting from the Mandatory Draft Review of the </a:t>
            </a:r>
            <a:r>
              <a:rPr lang="en-US" sz="2000" dirty="0" err="1" smtClean="0"/>
              <a:t>TGaq</a:t>
            </a:r>
            <a:r>
              <a:rPr lang="en-US" sz="2000" dirty="0" smtClean="0"/>
              <a:t> draft.</a:t>
            </a:r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smtClean="0"/>
              <a:t> Stephen McCann Seconded</a:t>
            </a:r>
            <a:r>
              <a:rPr lang="en-GB" sz="2000" dirty="0" smtClean="0"/>
              <a:t>: </a:t>
            </a:r>
            <a:r>
              <a:rPr lang="en-GB" sz="2000" dirty="0" smtClean="0"/>
              <a:t>Edward Au</a:t>
            </a:r>
          </a:p>
          <a:p>
            <a:pPr lvl="0"/>
            <a:r>
              <a:rPr lang="en-GB" sz="2000" dirty="0" smtClean="0"/>
              <a:t>Result: Unanimous</a:t>
            </a:r>
            <a:endParaRPr lang="en-GB" sz="2000" dirty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2776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May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conclusion of the Friday 802 EC meeting (plenary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Dorothy Stanley (HP Enterprise)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2600"/>
            <a:ext cx="7845426" cy="4113213"/>
          </a:xfrm>
        </p:spPr>
        <p:txBody>
          <a:bodyPr/>
          <a:lstStyle/>
          <a:p>
            <a:r>
              <a:rPr lang="en-US" dirty="0" smtClean="0"/>
              <a:t>“The 802.11 WG directs its chairman to bring the following motion to the 802 EC as soon as such a motion would be in order and to vote in the affirmative on the motion:</a:t>
            </a:r>
          </a:p>
          <a:p>
            <a:r>
              <a:rPr lang="en-US" dirty="0"/>
              <a:t> </a:t>
            </a:r>
            <a:r>
              <a:rPr lang="en-US" dirty="0" smtClean="0"/>
              <a:t> Moved: to make changes to the </a:t>
            </a:r>
            <a:r>
              <a:rPr lang="en-GB" dirty="0"/>
              <a:t>IEEE 802 LMSC Working Group Policies and </a:t>
            </a:r>
            <a:r>
              <a:rPr lang="en-GB" dirty="0" smtClean="0"/>
              <a:t>Procedures as indicated by document </a:t>
            </a:r>
            <a:r>
              <a:rPr lang="en-GB" dirty="0"/>
              <a:t> </a:t>
            </a:r>
            <a:r>
              <a:rPr lang="en-GB" dirty="0" smtClean="0"/>
              <a:t>11-16-0696-00-0000-changes-to-p-and-p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Moved: Dan Harkins</a:t>
            </a:r>
          </a:p>
          <a:p>
            <a:r>
              <a:rPr lang="en-US" dirty="0" smtClean="0"/>
              <a:t>Seconded: Stuart Kerry</a:t>
            </a:r>
          </a:p>
          <a:p>
            <a:r>
              <a:rPr lang="en-US" dirty="0" smtClean="0"/>
              <a:t>Result: 21-30-67 Motion fails</a:t>
            </a:r>
          </a:p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426080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09600" y="18415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36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Wake-Up Receiver Study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2600"/>
            <a:ext cx="7845426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dirty="0"/>
              <a:t>Request approval by IEEE 802 LMSC to form an 802.11 Study Group to </a:t>
            </a:r>
            <a:r>
              <a:rPr lang="en-US" dirty="0"/>
              <a:t>investigate the requirements and feasibility of the wake-up receiver (WUR) technique as described in doc 11-15/1307r1 </a:t>
            </a:r>
            <a:r>
              <a:rPr lang="en-GB" dirty="0"/>
              <a:t>with the intent of creating a PAR and CSD.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lvl="0" indent="0"/>
            <a:r>
              <a:rPr lang="en-GB" dirty="0"/>
              <a:t>Moved: Minyoung Park  </a:t>
            </a:r>
          </a:p>
          <a:p>
            <a:pPr marL="0" lvl="0" indent="0"/>
            <a:r>
              <a:rPr lang="en-GB" dirty="0"/>
              <a:t>Seconded: </a:t>
            </a:r>
            <a:r>
              <a:rPr lang="en-GB" dirty="0" smtClean="0"/>
              <a:t>Rolf </a:t>
            </a:r>
            <a:r>
              <a:rPr lang="en-GB" dirty="0" err="1" smtClean="0"/>
              <a:t>DeVegt</a:t>
            </a:r>
            <a:endParaRPr lang="en-GB" dirty="0"/>
          </a:p>
          <a:p>
            <a:pPr marL="0" lvl="0" indent="0"/>
            <a:r>
              <a:rPr lang="en-GB" dirty="0"/>
              <a:t>Result: </a:t>
            </a:r>
            <a:r>
              <a:rPr lang="en-GB" dirty="0" smtClean="0"/>
              <a:t>84-14-24 Motion passes</a:t>
            </a:r>
            <a:endParaRPr lang="en-US" dirty="0"/>
          </a:p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426080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09600" y="18415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4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</a:t>
            </a:r>
            <a:r>
              <a:rPr lang="en-US" dirty="0" smtClean="0"/>
              <a:t>Affirm </a:t>
            </a:r>
            <a:r>
              <a:rPr lang="en-US" dirty="0" err="1" smtClean="0"/>
              <a:t>TGaj</a:t>
            </a:r>
            <a:r>
              <a:rPr lang="en-US" dirty="0" smtClean="0"/>
              <a:t>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3200" dirty="0" smtClean="0"/>
              <a:t>Move to Affirm </a:t>
            </a:r>
            <a:r>
              <a:rPr lang="en-US" sz="3200" dirty="0" err="1" smtClean="0"/>
              <a:t>Jiamin</a:t>
            </a:r>
            <a:r>
              <a:rPr lang="en-US" sz="3200" dirty="0" smtClean="0"/>
              <a:t> Chen as </a:t>
            </a:r>
            <a:r>
              <a:rPr lang="en-US" sz="3200" dirty="0" err="1" smtClean="0"/>
              <a:t>TGaj</a:t>
            </a:r>
            <a:r>
              <a:rPr lang="en-US" sz="3200" dirty="0" smtClean="0"/>
              <a:t> chair.</a:t>
            </a:r>
          </a:p>
          <a:p>
            <a:pPr lvl="1"/>
            <a:endParaRPr lang="en-US" sz="2400" dirty="0"/>
          </a:p>
          <a:p>
            <a:endParaRPr lang="en-US" sz="3200" dirty="0"/>
          </a:p>
          <a:p>
            <a:pPr lvl="0"/>
            <a:r>
              <a:rPr lang="en-GB" sz="3200" dirty="0" smtClean="0"/>
              <a:t>Moved: </a:t>
            </a:r>
            <a:r>
              <a:rPr lang="en-GB" sz="3200" dirty="0" smtClean="0"/>
              <a:t>Jon Rosdahl Seconded</a:t>
            </a:r>
            <a:r>
              <a:rPr lang="en-GB" sz="3200" dirty="0" smtClean="0"/>
              <a:t>: </a:t>
            </a:r>
            <a:r>
              <a:rPr lang="en-GB" sz="3200" dirty="0" smtClean="0"/>
              <a:t>Donald Eastlake</a:t>
            </a:r>
          </a:p>
          <a:p>
            <a:pPr lvl="0"/>
            <a:r>
              <a:rPr lang="en-GB" sz="3200" dirty="0" smtClean="0"/>
              <a:t>Result: Unanimous consent</a:t>
            </a:r>
            <a:endParaRPr lang="en-GB" sz="32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1883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 (HP Enterprise)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6866524"/>
              </p:ext>
            </p:extLst>
          </p:nvPr>
        </p:nvGraphicFramePr>
        <p:xfrm>
          <a:off x="2743200" y="1071265"/>
          <a:ext cx="5302738" cy="5205437"/>
        </p:xfrm>
        <a:graphic>
          <a:graphicData uri="http://schemas.openxmlformats.org/drawingml/2006/table">
            <a:tbl>
              <a:tblPr/>
              <a:tblGrid>
                <a:gridCol w="514350"/>
                <a:gridCol w="704850"/>
                <a:gridCol w="1809750"/>
                <a:gridCol w="2273788"/>
              </a:tblGrid>
              <a:tr h="4000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5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5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5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5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69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0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6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6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8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SangHyun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8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609600"/>
            <a:ext cx="789735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 to confirm the Chairs and </a:t>
            </a:r>
            <a:r>
              <a:rPr lang="en-US" dirty="0"/>
              <a:t>V</a:t>
            </a:r>
            <a:r>
              <a:rPr lang="en-US" dirty="0" smtClean="0"/>
              <a:t>ice-Chairs shown below: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 smtClean="0"/>
              <a:t>: Stephen </a:t>
            </a:r>
            <a:br>
              <a:rPr lang="en-US" dirty="0" smtClean="0"/>
            </a:br>
            <a:r>
              <a:rPr lang="en-US" dirty="0" smtClean="0"/>
              <a:t>McCann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Jonathan Segev</a:t>
            </a:r>
            <a:endParaRPr lang="en-US" dirty="0" smtClean="0"/>
          </a:p>
          <a:p>
            <a:r>
              <a:rPr lang="en-US" dirty="0" smtClean="0"/>
              <a:t>Result: 50-0-0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27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228987"/>
              </p:ext>
            </p:extLst>
          </p:nvPr>
        </p:nvGraphicFramePr>
        <p:xfrm>
          <a:off x="152400" y="762000"/>
          <a:ext cx="8839200" cy="5129551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20, July 18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July 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May 24 to Aug 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6, 13, 20, July 11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May 27, June 3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24, July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June 2, 16, 30, July 14</a:t>
                      </a:r>
                      <a:endParaRPr lang="en-CA" sz="18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23, July 7, Aug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 June 29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Weds June 15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867400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</a:t>
            </a:r>
            <a:r>
              <a:rPr lang="en-US" sz="1800" dirty="0" smtClean="0"/>
              <a:t>Donald Eastlake  </a:t>
            </a:r>
            <a:r>
              <a:rPr lang="en-US" sz="1800" dirty="0" smtClean="0"/>
              <a:t>Seconded: </a:t>
            </a:r>
            <a:r>
              <a:rPr lang="en-US" sz="1800" dirty="0" smtClean="0"/>
              <a:t>Guido Hiertz </a:t>
            </a:r>
            <a:r>
              <a:rPr lang="en-US" sz="1800" dirty="0" smtClean="0"/>
              <a:t>Result</a:t>
            </a:r>
            <a:r>
              <a:rPr lang="en-US" sz="1800" dirty="0" smtClean="0"/>
              <a:t>: Unanimous 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100232</TotalTime>
  <Words>1266</Words>
  <Application>Microsoft Office PowerPoint</Application>
  <PresentationFormat>On-screen Show (4:3)</PresentationFormat>
  <Paragraphs>309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Document</vt:lpstr>
      <vt:lpstr>802.11 May 2016 WG Motions</vt:lpstr>
      <vt:lpstr>Abstract</vt:lpstr>
      <vt:lpstr>Wednesday</vt:lpstr>
      <vt:lpstr>Motion</vt:lpstr>
      <vt:lpstr>Motion: Wake-Up Receiver Study Group</vt:lpstr>
      <vt:lpstr>Friday</vt:lpstr>
      <vt:lpstr>Motion: Affirm TGaj chair</vt:lpstr>
      <vt:lpstr>PowerPoint Presentation</vt:lpstr>
      <vt:lpstr>PowerPoint Presentation</vt:lpstr>
      <vt:lpstr>Motion: TGaj WGLB recirculation</vt:lpstr>
      <vt:lpstr>Motion: TGaq WGLB recirculation</vt:lpstr>
      <vt:lpstr>Motion: Liaison response to 3GPP re: 60GHz radio measurements</vt:lpstr>
      <vt:lpstr>Motion: ANA Allocation for Opportunistic Wireless Encryption</vt:lpstr>
      <vt:lpstr>Motion: Overrule the chair (procedural)</vt:lpstr>
      <vt:lpstr>Motion: Authorize TGaq to authorize MDR changes to the draft on a telecon </vt:lpstr>
      <vt:lpstr>Friday – EC Motions plenary only  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May 2016 IEEE 802.11 WG motions</cp:keywords>
  <cp:lastModifiedBy>Dorothy Stanley</cp:lastModifiedBy>
  <cp:revision>1985</cp:revision>
  <cp:lastPrinted>1998-02-10T13:28:06Z</cp:lastPrinted>
  <dcterms:created xsi:type="dcterms:W3CDTF">1998-02-10T13:07:52Z</dcterms:created>
  <dcterms:modified xsi:type="dcterms:W3CDTF">2016-05-20T20:02:01Z</dcterms:modified>
</cp:coreProperties>
</file>