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60" r:id="rId4"/>
    <p:sldId id="400" r:id="rId5"/>
    <p:sldId id="401" r:id="rId6"/>
    <p:sldId id="275" r:id="rId7"/>
    <p:sldId id="407" r:id="rId8"/>
    <p:sldId id="409" r:id="rId9"/>
    <p:sldId id="382" r:id="rId10"/>
    <p:sldId id="404" r:id="rId11"/>
    <p:sldId id="408" r:id="rId12"/>
    <p:sldId id="403" r:id="rId13"/>
    <p:sldId id="406" r:id="rId14"/>
    <p:sldId id="327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3" autoAdjust="0"/>
    <p:restoredTop sz="97842" autoAdjust="0"/>
  </p:normalViewPr>
  <p:slideViewPr>
    <p:cSldViewPr>
      <p:cViewPr>
        <p:scale>
          <a:sx n="90" d="100"/>
          <a:sy n="90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0143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0143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802.11-16/0529r2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802.11-16/0529r2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802.11-16/0529r2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694-04-00ay-draft-liaison-response-to-r2-163148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2016-05-20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9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smtClean="0"/>
              <a:t>Motion: </a:t>
            </a:r>
            <a:r>
              <a:rPr lang="en-US" altLang="en-US" dirty="0" err="1" smtClean="0"/>
              <a:t>TGaj</a:t>
            </a:r>
            <a:r>
              <a:rPr lang="en-US" altLang="en-US" dirty="0" smtClean="0"/>
              <a:t> WGLB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WG Initial Letter Ballot on P802.11aj D1.0 </a:t>
            </a:r>
            <a:endParaRPr lang="en-GB" altLang="en-US" dirty="0" smtClean="0"/>
          </a:p>
          <a:p>
            <a:r>
              <a:rPr lang="en-GB" altLang="en-US" dirty="0" smtClean="0"/>
              <a:t>Instruct the editor to generate P802.11aj D2.0,  and</a:t>
            </a:r>
          </a:p>
          <a:p>
            <a:r>
              <a:rPr lang="en-GB" altLang="en-US" dirty="0" smtClean="0"/>
              <a:t>Approve a 15 day Working Group Technical Recirculation Letter Ballot asking the question “Should P802.11aj D1.0 be forwarded to Sponsor Ballot</a:t>
            </a:r>
            <a:r>
              <a:rPr lang="en-GB" altLang="en-US" dirty="0" smtClean="0"/>
              <a:t>?”</a:t>
            </a:r>
          </a:p>
          <a:p>
            <a:r>
              <a:rPr lang="en-GB" altLang="en-US" dirty="0" smtClean="0"/>
              <a:t>Moved: </a:t>
            </a:r>
            <a:r>
              <a:rPr lang="en-GB" altLang="en-US" dirty="0" err="1" smtClean="0"/>
              <a:t>Jiamin</a:t>
            </a:r>
            <a:r>
              <a:rPr lang="en-GB" altLang="en-US" dirty="0" smtClean="0"/>
              <a:t> Chen on behalf of the Task Group </a:t>
            </a:r>
          </a:p>
          <a:p>
            <a:r>
              <a:rPr lang="en-GB" altLang="en-US" dirty="0" smtClean="0"/>
              <a:t>Result:</a:t>
            </a:r>
          </a:p>
          <a:p>
            <a:endParaRPr lang="en-GB" altLang="en-US" dirty="0"/>
          </a:p>
          <a:p>
            <a:r>
              <a:rPr lang="en-GB" altLang="en-US" sz="1800" dirty="0" smtClean="0"/>
              <a:t>TG result: </a:t>
            </a:r>
            <a:r>
              <a:rPr lang="en-GB" altLang="en-US" sz="1800" b="1" dirty="0" smtClean="0"/>
              <a:t>Move</a:t>
            </a:r>
            <a:r>
              <a:rPr lang="en-GB" altLang="en-US" sz="1800" b="1" dirty="0" smtClean="0"/>
              <a:t>: Haiming </a:t>
            </a:r>
            <a:r>
              <a:rPr lang="en-GB" altLang="en-US" sz="1800" b="1" dirty="0" smtClean="0"/>
              <a:t>WANG, Second</a:t>
            </a:r>
            <a:r>
              <a:rPr lang="en-GB" altLang="en-US" sz="1800" b="1" dirty="0" smtClean="0"/>
              <a:t>: </a:t>
            </a:r>
            <a:r>
              <a:rPr lang="en-GB" altLang="en-US" sz="1800" b="1" dirty="0" err="1" smtClean="0"/>
              <a:t>Dejian</a:t>
            </a:r>
            <a:r>
              <a:rPr lang="en-GB" altLang="en-US" sz="1800" b="1" dirty="0" smtClean="0"/>
              <a:t> </a:t>
            </a:r>
            <a:r>
              <a:rPr lang="en-GB" altLang="en-US" sz="1800" b="1" dirty="0" smtClean="0"/>
              <a:t>LI, Results</a:t>
            </a:r>
            <a:r>
              <a:rPr lang="en-GB" altLang="en-US" sz="1800" b="1" dirty="0" smtClean="0"/>
              <a:t>: Y 5 N 0 A </a:t>
            </a:r>
            <a:r>
              <a:rPr lang="en-GB" altLang="en-US" sz="1800" b="1" dirty="0" smtClean="0"/>
              <a:t>0, Motion </a:t>
            </a:r>
            <a:r>
              <a:rPr lang="en-GB" altLang="en-US" sz="1800" b="1" dirty="0" smtClean="0"/>
              <a:t>passes</a:t>
            </a:r>
          </a:p>
          <a:p>
            <a:endParaRPr lang="en-GB" altLang="en-US" sz="2000" dirty="0" smtClean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638800" y="6477000"/>
            <a:ext cx="28956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b="0" dirty="0" smtClean="0"/>
              <a:t>Dorothy Stanley (HP Enterprise)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747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smtClean="0"/>
              <a:t>Motion: </a:t>
            </a:r>
            <a:r>
              <a:rPr lang="en-US" altLang="en-US" dirty="0" err="1" smtClean="0"/>
              <a:t>TGaq</a:t>
            </a:r>
            <a:r>
              <a:rPr lang="en-US" altLang="en-US" dirty="0" smtClean="0"/>
              <a:t> WGLB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LB219 on 11aq D4.0 as contained in document </a:t>
            </a:r>
            <a:r>
              <a:rPr lang="en-GB" altLang="en-US" dirty="0"/>
              <a:t>11-16-0553r4, </a:t>
            </a:r>
            <a:endParaRPr lang="en-GB" altLang="en-US" dirty="0" smtClean="0"/>
          </a:p>
          <a:p>
            <a:r>
              <a:rPr lang="en-GB" altLang="en-US" dirty="0"/>
              <a:t>I</a:t>
            </a:r>
            <a:r>
              <a:rPr lang="en-GB" altLang="en-US" dirty="0" smtClean="0"/>
              <a:t>nstruct </a:t>
            </a:r>
            <a:r>
              <a:rPr lang="en-GB" altLang="en-US" dirty="0"/>
              <a:t>the editor to prepare 11aq D5.0 </a:t>
            </a:r>
            <a:r>
              <a:rPr lang="en-US" altLang="en-US" dirty="0"/>
              <a:t>incorporating these resolutions and</a:t>
            </a:r>
            <a:endParaRPr lang="en-GB" altLang="en-US" dirty="0"/>
          </a:p>
          <a:p>
            <a:r>
              <a:rPr lang="en-GB" altLang="en-US" dirty="0"/>
              <a:t>Approve a 15 day Working Group Technical Recirculation Letter Ballot asking the question “Should 11aq D5.0 be forwarded to Sponsor Ballot?”</a:t>
            </a:r>
          </a:p>
          <a:p>
            <a:r>
              <a:rPr lang="en-GB" altLang="en-US" dirty="0" smtClean="0"/>
              <a:t>Moved: Stephen McCann on behalf of the Task Group </a:t>
            </a:r>
          </a:p>
          <a:p>
            <a:r>
              <a:rPr lang="en-GB" altLang="en-US" dirty="0" smtClean="0"/>
              <a:t>Result:</a:t>
            </a:r>
          </a:p>
          <a:p>
            <a:endParaRPr lang="en-GB" altLang="en-US" dirty="0"/>
          </a:p>
          <a:p>
            <a:r>
              <a:rPr lang="en-GB" altLang="en-US" sz="1800" dirty="0"/>
              <a:t>[</a:t>
            </a:r>
            <a:r>
              <a:rPr lang="en-GB" altLang="en-US" sz="1800" dirty="0" err="1"/>
              <a:t>TGaq</a:t>
            </a:r>
            <a:r>
              <a:rPr lang="en-GB" altLang="en-US" sz="1800" dirty="0"/>
              <a:t> result, Moved: Mike Montemurro, Seconded: </a:t>
            </a:r>
            <a:r>
              <a:rPr lang="en-GB" altLang="en-US" sz="1800" dirty="0" err="1"/>
              <a:t>Yunsong</a:t>
            </a:r>
            <a:r>
              <a:rPr lang="en-GB" altLang="en-US" sz="1800" dirty="0"/>
              <a:t> Yang, Result: 4-0-0]</a:t>
            </a:r>
          </a:p>
          <a:p>
            <a:endParaRPr lang="en-GB" altLang="en-US" sz="2000" dirty="0" smtClean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638800" y="6477000"/>
            <a:ext cx="28956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b="0" dirty="0" smtClean="0"/>
              <a:t>Dorothy Stanley (HP Enterprise)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308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Liaison response to 3GPP re: </a:t>
            </a:r>
            <a:r>
              <a:rPr lang="en-US" dirty="0" smtClean="0"/>
              <a:t>60GHz </a:t>
            </a:r>
            <a:r>
              <a:rPr lang="en-US" dirty="0" smtClean="0"/>
              <a:t>radio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liaison </a:t>
            </a:r>
            <a:r>
              <a:rPr lang="en-US" dirty="0"/>
              <a:t>response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mentor.ieee.org/802.11/dcn/16/11-16-0694-04-00ay-draft-liaison-response-to-r2-163148.docx</a:t>
            </a:r>
            <a:r>
              <a:rPr lang="en-US" dirty="0" smtClean="0"/>
              <a:t> granting </a:t>
            </a:r>
            <a:r>
              <a:rPr lang="en-US" dirty="0" smtClean="0"/>
              <a:t>the WG chair editorial license.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</a:t>
            </a:r>
            <a:r>
              <a:rPr lang="en-GB" dirty="0" smtClean="0"/>
              <a:t>Edward Au on behalf of </a:t>
            </a:r>
            <a:r>
              <a:rPr lang="en-GB" dirty="0" err="1" smtClean="0"/>
              <a:t>TGay</a:t>
            </a:r>
            <a:endParaRPr lang="en-GB" dirty="0"/>
          </a:p>
          <a:p>
            <a:pPr marL="0" lvl="0" indent="0"/>
            <a:r>
              <a:rPr lang="en-GB" dirty="0"/>
              <a:t>Seconded: </a:t>
            </a:r>
          </a:p>
          <a:p>
            <a:pPr marL="0" lvl="0" indent="0"/>
            <a:r>
              <a:rPr lang="en-GB" dirty="0"/>
              <a:t>Result: </a:t>
            </a:r>
            <a:endParaRPr lang="en-GB" dirty="0" smtClean="0"/>
          </a:p>
          <a:p>
            <a:pPr marL="0" lvl="0" indent="0"/>
            <a:endParaRPr lang="en-GB" dirty="0" smtClean="0"/>
          </a:p>
          <a:p>
            <a:pPr marL="0" lvl="0" indent="0"/>
            <a:r>
              <a:rPr lang="en-GB" sz="1600" dirty="0" err="1" smtClean="0"/>
              <a:t>TGay</a:t>
            </a:r>
            <a:r>
              <a:rPr lang="en-GB" sz="1600" dirty="0" smtClean="0"/>
              <a:t> result: </a:t>
            </a:r>
            <a:r>
              <a:rPr lang="en-GB" sz="1600" dirty="0" err="1" smtClean="0"/>
              <a:t>Moved:Laurent</a:t>
            </a:r>
            <a:r>
              <a:rPr lang="en-GB" sz="1600" dirty="0" smtClean="0"/>
              <a:t> </a:t>
            </a:r>
            <a:r>
              <a:rPr lang="en-GB" sz="1600" dirty="0" err="1" smtClean="0"/>
              <a:t>Cariou</a:t>
            </a:r>
            <a:r>
              <a:rPr lang="en-GB" sz="1600" dirty="0" smtClean="0"/>
              <a:t> Seconded: Kerstin </a:t>
            </a:r>
            <a:r>
              <a:rPr lang="en-GB" sz="1600" dirty="0" err="1" smtClean="0"/>
              <a:t>Johnsson</a:t>
            </a:r>
            <a:r>
              <a:rPr lang="en-GB" sz="1600" dirty="0" smtClean="0"/>
              <a:t> Result: 30-0-1</a:t>
            </a:r>
            <a:endParaRPr lang="en-US" sz="1600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430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ANA Allocation for Opportunistic Wireless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an extended element </a:t>
            </a:r>
            <a:r>
              <a:rPr lang="en-US" sz="2000" dirty="0"/>
              <a:t>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err="1" smtClean="0"/>
              <a:t>Diffie</a:t>
            </a:r>
            <a:r>
              <a:rPr lang="en-US" sz="2000" dirty="0" smtClean="0"/>
              <a:t>-Hellman Parameter element</a:t>
            </a:r>
            <a:r>
              <a:rPr lang="en-US" sz="2000" dirty="0" smtClean="0"/>
              <a:t> and AKM Suite Selector Suite Type for use by IETF </a:t>
            </a:r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Seconded</a:t>
            </a:r>
            <a:r>
              <a:rPr lang="en-GB" sz="2000" dirty="0" smtClean="0"/>
              <a:t>: </a:t>
            </a:r>
            <a:r>
              <a:rPr lang="en-GB" sz="2000" dirty="0" smtClean="0"/>
              <a:t>Result:</a:t>
            </a:r>
          </a:p>
          <a:p>
            <a:pPr lvl="0"/>
            <a:endParaRPr lang="en-GB" sz="2000" dirty="0"/>
          </a:p>
          <a:p>
            <a:pPr lvl="0"/>
            <a:endParaRPr lang="en-GB" sz="2000" dirty="0" smtClean="0"/>
          </a:p>
          <a:p>
            <a:pPr lvl="0"/>
            <a:r>
              <a:rPr lang="en-GB" sz="2000" dirty="0" smtClean="0"/>
              <a:t>Reference: 11-15-1184r7</a:t>
            </a:r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452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 (plenary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r>
              <a:rPr lang="en-US" dirty="0" smtClean="0"/>
              <a:t>“The 802.11 WG directs its chairman to bring the following motion to the 802 EC as soon as such a motion would be in order and to vote in the affirmative on the motion:</a:t>
            </a:r>
          </a:p>
          <a:p>
            <a:r>
              <a:rPr lang="en-US" dirty="0"/>
              <a:t> </a:t>
            </a:r>
            <a:r>
              <a:rPr lang="en-US" dirty="0" smtClean="0"/>
              <a:t> Moved: to make changes 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</a:t>
            </a:r>
            <a:r>
              <a:rPr lang="en-GB" dirty="0"/>
              <a:t> </a:t>
            </a:r>
            <a:r>
              <a:rPr lang="en-GB" dirty="0" smtClean="0"/>
              <a:t>11-16-0696-00-0000-changes-to-p-and-p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Dan Harkins</a:t>
            </a:r>
          </a:p>
          <a:p>
            <a:r>
              <a:rPr lang="en-US" dirty="0" smtClean="0"/>
              <a:t>Seconded: Stuart Kerry</a:t>
            </a:r>
          </a:p>
          <a:p>
            <a:r>
              <a:rPr lang="en-US" dirty="0" smtClean="0"/>
              <a:t>Result: 21-30-67 Motion fails</a:t>
            </a:r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3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Wake-Up Receiver Study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Request approval by IEEE 802 LMSC to form an 802.11 Study Group to </a:t>
            </a:r>
            <a:r>
              <a:rPr lang="en-US" dirty="0"/>
              <a:t>investigate the requirements and feasibility of the wake-up receiver (WUR) technique as described in doc 11-15/1307r1 </a:t>
            </a:r>
            <a:r>
              <a:rPr lang="en-GB" dirty="0"/>
              <a:t>with the intent of creating a PAR and CSD.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Minyoung Park  </a:t>
            </a:r>
          </a:p>
          <a:p>
            <a:pPr marL="0" lvl="0" indent="0"/>
            <a:r>
              <a:rPr lang="en-GB" dirty="0"/>
              <a:t>Seconded: </a:t>
            </a:r>
            <a:r>
              <a:rPr lang="en-GB" dirty="0" smtClean="0"/>
              <a:t>Rolf </a:t>
            </a:r>
            <a:r>
              <a:rPr lang="en-GB" dirty="0" err="1" smtClean="0"/>
              <a:t>DeVegt</a:t>
            </a:r>
            <a:endParaRPr lang="en-GB" dirty="0"/>
          </a:p>
          <a:p>
            <a:pPr marL="0" lvl="0" indent="0"/>
            <a:r>
              <a:rPr lang="en-GB" dirty="0"/>
              <a:t>Result: </a:t>
            </a:r>
            <a:r>
              <a:rPr lang="en-GB" dirty="0" smtClean="0"/>
              <a:t>84-14-24 Motion passes</a:t>
            </a:r>
            <a:endParaRPr lang="en-US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Affirm </a:t>
            </a:r>
            <a:r>
              <a:rPr lang="en-US" dirty="0" err="1" smtClean="0"/>
              <a:t>TGaj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3200" dirty="0" smtClean="0"/>
              <a:t>Move to Affirm </a:t>
            </a:r>
            <a:r>
              <a:rPr lang="en-US" sz="3200" dirty="0" err="1" smtClean="0"/>
              <a:t>Jiamin</a:t>
            </a:r>
            <a:r>
              <a:rPr lang="en-US" sz="3200" dirty="0" smtClean="0"/>
              <a:t> Chen as </a:t>
            </a:r>
            <a:r>
              <a:rPr lang="en-US" sz="3200" dirty="0" err="1" smtClean="0"/>
              <a:t>TGaj</a:t>
            </a:r>
            <a:r>
              <a:rPr lang="en-US" sz="3200" dirty="0" smtClean="0"/>
              <a:t> chair.</a:t>
            </a:r>
            <a:endParaRPr lang="en-US" sz="3200" dirty="0" smtClean="0"/>
          </a:p>
          <a:p>
            <a:pPr lvl="1"/>
            <a:endParaRPr lang="en-US" sz="2400" dirty="0"/>
          </a:p>
          <a:p>
            <a:endParaRPr lang="en-US" sz="3200" dirty="0"/>
          </a:p>
          <a:p>
            <a:pPr lvl="0"/>
            <a:r>
              <a:rPr lang="en-GB" sz="3200" dirty="0" smtClean="0"/>
              <a:t>Moved: </a:t>
            </a:r>
            <a:r>
              <a:rPr lang="en-GB" sz="3200" dirty="0" smtClean="0"/>
              <a:t>Seconded</a:t>
            </a:r>
            <a:r>
              <a:rPr lang="en-GB" sz="3200" dirty="0" smtClean="0"/>
              <a:t>: </a:t>
            </a:r>
            <a:r>
              <a:rPr lang="en-GB" sz="3200" dirty="0" smtClean="0"/>
              <a:t>Result:</a:t>
            </a:r>
            <a:endParaRPr lang="en-GB" sz="32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188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 (HP Enterprise)</a:t>
            </a:r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188623"/>
              </p:ext>
            </p:extLst>
          </p:nvPr>
        </p:nvGraphicFramePr>
        <p:xfrm>
          <a:off x="2743200" y="1071265"/>
          <a:ext cx="5302738" cy="5205437"/>
        </p:xfrm>
        <a:graphic>
          <a:graphicData uri="http://schemas.openxmlformats.org/drawingml/2006/table">
            <a:tbl>
              <a:tblPr/>
              <a:tblGrid>
                <a:gridCol w="514350"/>
                <a:gridCol w="704850"/>
                <a:gridCol w="1809750"/>
                <a:gridCol w="2273788"/>
              </a:tblGrid>
              <a:tr h="4000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0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6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6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609600"/>
            <a:ext cx="78973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confirm the Chairs and </a:t>
            </a:r>
            <a:r>
              <a:rPr lang="en-US" dirty="0"/>
              <a:t>V</a:t>
            </a:r>
            <a:r>
              <a:rPr lang="en-US" dirty="0" smtClean="0"/>
              <a:t>ice-Chairs shown below:</a:t>
            </a:r>
          </a:p>
          <a:p>
            <a:endParaRPr lang="en-US" dirty="0" smtClean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28987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20, July 18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24 to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6, 13, 20, July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27, June 3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24, July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2, 16, 30, July 14</a:t>
                      </a:r>
                      <a:endParaRPr lang="en-CA" sz="18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7, Aug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June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Seconded: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100174</TotalTime>
  <Words>1103</Words>
  <Application>Microsoft Office PowerPoint</Application>
  <PresentationFormat>On-screen Show (4:3)</PresentationFormat>
  <Paragraphs>281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May 2016 WG Motions</vt:lpstr>
      <vt:lpstr>Abstract</vt:lpstr>
      <vt:lpstr>Wednesday</vt:lpstr>
      <vt:lpstr>Motion</vt:lpstr>
      <vt:lpstr>Motion: Wake-Up Receiver Study Group</vt:lpstr>
      <vt:lpstr>Friday</vt:lpstr>
      <vt:lpstr>Motion: Affirm TGaj chair</vt:lpstr>
      <vt:lpstr>PowerPoint Presentation</vt:lpstr>
      <vt:lpstr>PowerPoint Presentation</vt:lpstr>
      <vt:lpstr>Motion: TGaj WGLB recirculation</vt:lpstr>
      <vt:lpstr>Motion: TGaq WGLB recirculation</vt:lpstr>
      <vt:lpstr>Motion: Liaison response to 3GPP re: 60GHz radio measurements</vt:lpstr>
      <vt:lpstr>Motion: ANA Allocation for Opportunistic Wireless Encryption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2016 IEEE 802.11 WG motions</cp:keywords>
  <cp:lastModifiedBy>Dorothy Stanley</cp:lastModifiedBy>
  <cp:revision>1977</cp:revision>
  <cp:lastPrinted>1998-02-10T13:28:06Z</cp:lastPrinted>
  <dcterms:created xsi:type="dcterms:W3CDTF">1998-02-10T13:07:52Z</dcterms:created>
  <dcterms:modified xsi:type="dcterms:W3CDTF">2016-05-20T07:22:40Z</dcterms:modified>
</cp:coreProperties>
</file>