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400" r:id="rId5"/>
    <p:sldId id="401" r:id="rId6"/>
    <p:sldId id="275" r:id="rId7"/>
    <p:sldId id="402" r:id="rId8"/>
    <p:sldId id="382" r:id="rId9"/>
    <p:sldId id="403" r:id="rId10"/>
    <p:sldId id="327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0" autoAdjust="0"/>
    <p:restoredTop sz="97842" autoAdjust="0"/>
  </p:normalViewPr>
  <p:slideViewPr>
    <p:cSldViewPr>
      <p:cViewPr>
        <p:scale>
          <a:sx n="90" d="100"/>
          <a:sy n="90" d="100"/>
        </p:scale>
        <p:origin x="-101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802.11-16/0529r0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802.11-16/0561r2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487861" cy="369332"/>
          </a:xfrm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8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802.11-16/0529r1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694-03-00ay-draft-liaison-response-to-r2-163148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2016-05-18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 (plenary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Dorothy Stanley (HP Enterprise)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r>
              <a:rPr lang="en-US" dirty="0" smtClean="0"/>
              <a:t>“The 802.11 WG directs its chairman to bring the following motion to the 802 EC as soon as such a motion would be in order and to vote in the affirmative on the motion:</a:t>
            </a:r>
          </a:p>
          <a:p>
            <a:r>
              <a:rPr lang="en-US" dirty="0"/>
              <a:t> </a:t>
            </a:r>
            <a:r>
              <a:rPr lang="en-US" dirty="0" smtClean="0"/>
              <a:t> Moved: to make changes to the </a:t>
            </a:r>
            <a:r>
              <a:rPr lang="en-GB" dirty="0"/>
              <a:t>IEEE 802 LMSC Working Group Policies and </a:t>
            </a:r>
            <a:r>
              <a:rPr lang="en-GB" dirty="0" smtClean="0"/>
              <a:t>Procedures as indicated by document </a:t>
            </a:r>
            <a:r>
              <a:rPr lang="en-GB" dirty="0"/>
              <a:t> </a:t>
            </a:r>
            <a:r>
              <a:rPr lang="en-GB" dirty="0" smtClean="0"/>
              <a:t>11-16-0696-00-0000-changes-to-p-and-p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</a:t>
            </a:r>
            <a:r>
              <a:rPr lang="en-US" dirty="0" smtClean="0"/>
              <a:t>Dan Harkins</a:t>
            </a:r>
          </a:p>
          <a:p>
            <a:r>
              <a:rPr lang="en-US" dirty="0" smtClean="0"/>
              <a:t>Seconded</a:t>
            </a:r>
            <a:r>
              <a:rPr lang="en-US" dirty="0" smtClean="0"/>
              <a:t>: </a:t>
            </a:r>
            <a:r>
              <a:rPr lang="en-US" dirty="0" smtClean="0"/>
              <a:t>Stuart Kerry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21-30-67 Motion fails</a:t>
            </a:r>
            <a:endParaRPr lang="en-US" dirty="0" smtClean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3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Wake-Up Receiver Study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Request approval by IEEE 802 LMSC to form an 802.11 Study Group to </a:t>
            </a:r>
            <a:r>
              <a:rPr lang="en-US" dirty="0"/>
              <a:t>investigate the requirements and feasibility of the wake-up receiver (WUR) technique as described in doc 11-15/1307r1 </a:t>
            </a:r>
            <a:r>
              <a:rPr lang="en-GB" dirty="0"/>
              <a:t>with the intent of creating a PAR and CSD.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Minyoung Park  </a:t>
            </a:r>
          </a:p>
          <a:p>
            <a:pPr marL="0" lvl="0" indent="0"/>
            <a:r>
              <a:rPr lang="en-GB" dirty="0"/>
              <a:t>Seconded: </a:t>
            </a:r>
            <a:r>
              <a:rPr lang="en-GB" dirty="0" smtClean="0"/>
              <a:t>Rolf </a:t>
            </a:r>
            <a:r>
              <a:rPr lang="en-GB" dirty="0" err="1" smtClean="0"/>
              <a:t>DeVegt</a:t>
            </a:r>
            <a:endParaRPr lang="en-GB" dirty="0"/>
          </a:p>
          <a:p>
            <a:pPr marL="0" lvl="0" indent="0"/>
            <a:r>
              <a:rPr lang="en-GB" dirty="0"/>
              <a:t>Result: </a:t>
            </a:r>
            <a:r>
              <a:rPr lang="en-GB" dirty="0" smtClean="0"/>
              <a:t>84-14-24 Motion passes</a:t>
            </a:r>
            <a:endParaRPr lang="en-US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2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WG Officer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45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47325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March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Aug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28, Apr 18, 25, May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15, May 6, 13;Thurs Apr21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 1, 15,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14, 28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21, May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Seconded: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562890">
            <a:off x="2376242" y="2967335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 updated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</a:t>
            </a:r>
            <a:r>
              <a:rPr lang="en-US" dirty="0" smtClean="0"/>
              <a:t>Liaison response to 3GPP re: 60Hz radio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752600"/>
            <a:ext cx="7845426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liaison </a:t>
            </a:r>
            <a:r>
              <a:rPr lang="en-US" dirty="0"/>
              <a:t>response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mentor.ieee.org/802.11/dcn/16/11-16-0694-03-00ay-draft-liaison-response-to-r2-163148.docx</a:t>
            </a:r>
            <a:r>
              <a:rPr lang="en-US" dirty="0" smtClean="0"/>
              <a:t> granting the WG chair editorial license.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lvl="0" indent="0"/>
            <a:r>
              <a:rPr lang="en-GB" dirty="0"/>
              <a:t>Moved: </a:t>
            </a:r>
            <a:r>
              <a:rPr lang="en-GB" dirty="0" smtClean="0"/>
              <a:t>Laurent </a:t>
            </a:r>
            <a:r>
              <a:rPr lang="en-GB" dirty="0" err="1" smtClean="0"/>
              <a:t>Cariou</a:t>
            </a:r>
            <a:r>
              <a:rPr lang="en-GB" dirty="0" smtClean="0"/>
              <a:t>  </a:t>
            </a:r>
            <a:endParaRPr lang="en-GB" dirty="0"/>
          </a:p>
          <a:p>
            <a:pPr marL="0" lvl="0" indent="0"/>
            <a:r>
              <a:rPr lang="en-GB" dirty="0"/>
              <a:t>Seconded: </a:t>
            </a:r>
          </a:p>
          <a:p>
            <a:pPr marL="0" lvl="0" indent="0"/>
            <a:r>
              <a:rPr lang="en-GB" dirty="0"/>
              <a:t>Result: </a:t>
            </a:r>
            <a:endParaRPr lang="en-US" dirty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426080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 Enterprise)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09600" y="18415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43006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100016</TotalTime>
  <Words>666</Words>
  <Application>Microsoft Office PowerPoint</Application>
  <PresentationFormat>On-screen Show (4:3)</PresentationFormat>
  <Paragraphs>165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Document</vt:lpstr>
      <vt:lpstr>802.11 May 2016 WG Motions</vt:lpstr>
      <vt:lpstr>Abstract</vt:lpstr>
      <vt:lpstr>Wednesday</vt:lpstr>
      <vt:lpstr>Motion</vt:lpstr>
      <vt:lpstr>Motion: Wake-Up Receiver Study Group</vt:lpstr>
      <vt:lpstr>Friday</vt:lpstr>
      <vt:lpstr>Motion: WG Officer Confirmation</vt:lpstr>
      <vt:lpstr>PowerPoint Presentation</vt:lpstr>
      <vt:lpstr>Motion: Liaison response to 3GPP re: 60Hz radio measurements</vt:lpstr>
      <vt:lpstr>Friday – EC Motions plenary only  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2016 IEEE 802.11 WG motions</cp:keywords>
  <cp:lastModifiedBy>Dorothy Stanley</cp:lastModifiedBy>
  <cp:revision>1959</cp:revision>
  <cp:lastPrinted>1998-02-10T13:28:06Z</cp:lastPrinted>
  <dcterms:created xsi:type="dcterms:W3CDTF">1998-02-10T13:07:52Z</dcterms:created>
  <dcterms:modified xsi:type="dcterms:W3CDTF">2016-05-18T22:23:46Z</dcterms:modified>
</cp:coreProperties>
</file>