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0" r:id="rId3"/>
    <p:sldId id="360" r:id="rId4"/>
    <p:sldId id="400" r:id="rId5"/>
    <p:sldId id="401" r:id="rId6"/>
    <p:sldId id="275" r:id="rId7"/>
    <p:sldId id="382" r:id="rId8"/>
    <p:sldId id="327" r:id="rId9"/>
    <p:sldId id="301" r:id="rId1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10" autoAdjust="0"/>
    <p:restoredTop sz="97842" autoAdjust="0"/>
  </p:normalViewPr>
  <p:slideViewPr>
    <p:cSldViewPr>
      <p:cViewPr>
        <p:scale>
          <a:sx n="90" d="100"/>
          <a:sy n="90" d="100"/>
        </p:scale>
        <p:origin x="-1122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802.11-16/0529r0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802.11-16/0529r0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802.11-16/0529r0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802.11-16/0529r0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802.11-16/0529r0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802.11-16/0561r2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2487861" cy="369332"/>
          </a:xfrm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87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802.11-16/0561r2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2487861" cy="369332"/>
          </a:xfrm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87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802.11-16/0529r0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802.11-16/0529r0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802.11-16/0529r0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802.11-16/0529r0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802.11-16/0529r0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May 2016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2016-05-18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440321"/>
              </p:ext>
            </p:extLst>
          </p:nvPr>
        </p:nvGraphicFramePr>
        <p:xfrm>
          <a:off x="531813" y="2317750"/>
          <a:ext cx="7804150" cy="257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" name="Document" r:id="rId4" imgW="8530917" imgH="2817917" progId="Word.Document.8">
                  <p:embed/>
                </p:oleObj>
              </mc:Choice>
              <mc:Fallback>
                <p:oleObj name="Document" r:id="rId4" imgW="8530917" imgH="28179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317750"/>
                        <a:ext cx="7804150" cy="257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May 2016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containing motions for the Wednesday WG11 plenary</a:t>
            </a:r>
          </a:p>
          <a:p>
            <a:pPr lvl="1"/>
            <a:r>
              <a:rPr lang="en-US" dirty="0" smtClean="0"/>
              <a:t>R1: </a:t>
            </a:r>
            <a:r>
              <a:rPr lang="en-US" b="0" dirty="0" smtClean="0"/>
              <a:t>at conclusion of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R2: containing motions for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R3: at conclusion of 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R4: at the conclusion of the Friday 802 EC meeting (plenary only)</a:t>
            </a:r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Dorothy Stanley (HP Enterprise)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752600"/>
            <a:ext cx="7845426" cy="4113213"/>
          </a:xfrm>
        </p:spPr>
        <p:txBody>
          <a:bodyPr/>
          <a:lstStyle/>
          <a:p>
            <a:r>
              <a:rPr lang="en-US" dirty="0" smtClean="0"/>
              <a:t>“The 802.11 WG directs its chairman to bring the following motion to the 802 EC as soon as such a motion would be in order and to vote in the affirmative on the motion:</a:t>
            </a:r>
          </a:p>
          <a:p>
            <a:r>
              <a:rPr lang="en-US" dirty="0"/>
              <a:t> </a:t>
            </a:r>
            <a:r>
              <a:rPr lang="en-US" dirty="0" smtClean="0"/>
              <a:t> Moved: to make changes to the </a:t>
            </a:r>
            <a:r>
              <a:rPr lang="en-GB" dirty="0"/>
              <a:t>IEEE 802 LMSC Working Group Policies and </a:t>
            </a:r>
            <a:r>
              <a:rPr lang="en-GB" dirty="0" smtClean="0"/>
              <a:t>Procedures as indicated by document </a:t>
            </a:r>
            <a:r>
              <a:rPr lang="en-GB" dirty="0"/>
              <a:t> </a:t>
            </a:r>
            <a:r>
              <a:rPr lang="en-GB" dirty="0" smtClean="0"/>
              <a:t>11-16-0696-00-0000-changes-to-p-and-p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Moved: </a:t>
            </a:r>
            <a:r>
              <a:rPr lang="en-US" dirty="0" smtClean="0"/>
              <a:t>Dan Harkins</a:t>
            </a:r>
          </a:p>
          <a:p>
            <a:r>
              <a:rPr lang="en-US" dirty="0" smtClean="0"/>
              <a:t>Seconded</a:t>
            </a:r>
            <a:r>
              <a:rPr lang="en-US" dirty="0" smtClean="0"/>
              <a:t>: </a:t>
            </a:r>
          </a:p>
          <a:p>
            <a:r>
              <a:rPr lang="en-US" dirty="0" smtClean="0"/>
              <a:t>Result: </a:t>
            </a:r>
          </a:p>
          <a:p>
            <a:pPr marL="57150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426080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 Enterprise)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09600" y="18415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362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Motion: Wake-Up Receiver Study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752600"/>
            <a:ext cx="7845426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GB" dirty="0"/>
              <a:t>Request approval by IEEE 802 LMSC to form an 802.11 Study Group to </a:t>
            </a:r>
            <a:r>
              <a:rPr lang="en-US" dirty="0"/>
              <a:t>investigate the requirements and feasibility of the wake-up receiver (WUR) technique as described in doc 11-15/1307r1 </a:t>
            </a:r>
            <a:r>
              <a:rPr lang="en-GB" dirty="0"/>
              <a:t>with the intent of creating a PAR and CSD.</a:t>
            </a: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endParaRPr lang="en-GB" b="0" dirty="0"/>
          </a:p>
          <a:p>
            <a:pPr marL="0" lvl="0" indent="0"/>
            <a:r>
              <a:rPr lang="en-GB" dirty="0"/>
              <a:t>Moved: Minyoung Park  </a:t>
            </a:r>
          </a:p>
          <a:p>
            <a:pPr marL="0" lvl="0" indent="0"/>
            <a:r>
              <a:rPr lang="en-GB" dirty="0"/>
              <a:t>Seconded: </a:t>
            </a:r>
            <a:r>
              <a:rPr lang="en-GB" dirty="0" err="1"/>
              <a:t>Shahrnaz</a:t>
            </a:r>
            <a:r>
              <a:rPr lang="en-GB" dirty="0"/>
              <a:t> </a:t>
            </a:r>
            <a:r>
              <a:rPr lang="en-GB" dirty="0" err="1"/>
              <a:t>Azizi</a:t>
            </a:r>
            <a:r>
              <a:rPr lang="en-GB" dirty="0"/>
              <a:t> </a:t>
            </a:r>
          </a:p>
          <a:p>
            <a:pPr marL="0" lvl="0" indent="0"/>
            <a:r>
              <a:rPr lang="en-GB" dirty="0"/>
              <a:t>Result: </a:t>
            </a:r>
            <a:endParaRPr lang="en-US" dirty="0"/>
          </a:p>
          <a:p>
            <a:pPr marL="57150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426080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 Enterprise)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09600" y="18415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0428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847325"/>
              </p:ext>
            </p:extLst>
          </p:nvPr>
        </p:nvGraphicFramePr>
        <p:xfrm>
          <a:off x="152400" y="762000"/>
          <a:ext cx="8839200" cy="5129551"/>
        </p:xfrm>
        <a:graphic>
          <a:graphicData uri="http://schemas.openxmlformats.org/drawingml/2006/table">
            <a:tbl>
              <a:tblPr/>
              <a:tblGrid>
                <a:gridCol w="2779620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April 11, May 9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Apr 21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Weds March 30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1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Tues Mar 22 to Aug 9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96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 Mar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22 through May 31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Mar 28, Apr 18, 25, May 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April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1, 15, May 6, 13;Thurs Apr21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April 1, 15, 22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Apr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14, 28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Apr 21, May 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Apr 26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Weds May 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7362" y="5867400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  Seconded:  Result: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 rot="19562890">
            <a:off x="2376242" y="2967335"/>
            <a:ext cx="43915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To be updated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Motions</a:t>
            </a:r>
            <a:br>
              <a:rPr lang="en-GB" dirty="0" smtClean="0"/>
            </a:br>
            <a:r>
              <a:rPr lang="en-GB" dirty="0" smtClean="0"/>
              <a:t>plenary only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99798</TotalTime>
  <Words>573</Words>
  <Application>Microsoft Office PowerPoint</Application>
  <PresentationFormat>On-screen Show (4:3)</PresentationFormat>
  <Paragraphs>144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Default Design</vt:lpstr>
      <vt:lpstr>Document</vt:lpstr>
      <vt:lpstr>802.11 May 2016 WG Motions</vt:lpstr>
      <vt:lpstr>Abstract</vt:lpstr>
      <vt:lpstr>Wednesday</vt:lpstr>
      <vt:lpstr>Motion</vt:lpstr>
      <vt:lpstr>Motion: Wake-Up Receiver Study Group</vt:lpstr>
      <vt:lpstr>Friday</vt:lpstr>
      <vt:lpstr>PowerPoint Presentation</vt:lpstr>
      <vt:lpstr>Friday – EC Motions plenary only  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May 2016 IEEE 802.11 WG motions</cp:keywords>
  <cp:lastModifiedBy>Dorothy Stanley</cp:lastModifiedBy>
  <cp:revision>1951</cp:revision>
  <cp:lastPrinted>1998-02-10T13:28:06Z</cp:lastPrinted>
  <dcterms:created xsi:type="dcterms:W3CDTF">1998-02-10T13:07:52Z</dcterms:created>
  <dcterms:modified xsi:type="dcterms:W3CDTF">2016-05-18T18:46:03Z</dcterms:modified>
</cp:coreProperties>
</file>