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71" r:id="rId5"/>
    <p:sldId id="260" r:id="rId6"/>
    <p:sldId id="266" r:id="rId7"/>
    <p:sldId id="272" r:id="rId8"/>
    <p:sldId id="267" r:id="rId9"/>
    <p:sldId id="268" r:id="rId10"/>
    <p:sldId id="269" r:id="rId11"/>
    <p:sldId id="27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94660"/>
  </p:normalViewPr>
  <p:slideViewPr>
    <p:cSldViewPr>
      <p:cViewPr varScale="1">
        <p:scale>
          <a:sx n="114" d="100"/>
          <a:sy n="114" d="100"/>
        </p:scale>
        <p:origin x="102" y="1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802.11-16/0519r3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482-00-lrlp-march-2016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 smtClean="0"/>
              <a:t>May </a:t>
            </a:r>
            <a:r>
              <a:rPr lang="en-US" dirty="0"/>
              <a:t>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membership pursue development of low power operation beyond WUR at this time?</a:t>
            </a:r>
          </a:p>
          <a:p>
            <a:endParaRPr lang="en-US" dirty="0" smtClean="0"/>
          </a:p>
          <a:p>
            <a:r>
              <a:rPr lang="en-US" dirty="0" smtClean="0"/>
              <a:t>Yes	1</a:t>
            </a:r>
          </a:p>
          <a:p>
            <a:endParaRPr lang="en-US" dirty="0" smtClean="0"/>
          </a:p>
          <a:p>
            <a:r>
              <a:rPr lang="en-US" dirty="0" smtClean="0"/>
              <a:t>No		42</a:t>
            </a:r>
          </a:p>
          <a:p>
            <a:endParaRPr lang="en-US" dirty="0" smtClean="0"/>
          </a:p>
          <a:p>
            <a:r>
              <a:rPr lang="en-US" dirty="0" smtClean="0"/>
              <a:t>Abstain	32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903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the lack of support for proceeding with the development of LRLP, the TIG is adjourned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82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6800"/>
          </a:xfrm>
        </p:spPr>
        <p:txBody>
          <a:bodyPr>
            <a:normAutofit fontScale="625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</a:t>
            </a:r>
            <a:r>
              <a:rPr lang="en-US" dirty="0" smtClean="0"/>
              <a:t>March </a:t>
            </a:r>
            <a:r>
              <a:rPr lang="en-US" dirty="0"/>
              <a:t>Minutes (</a:t>
            </a:r>
            <a:r>
              <a:rPr lang="en-US" dirty="0" smtClean="0">
                <a:hlinkClick r:id="rId2"/>
              </a:rPr>
              <a:t>11-16-0482r0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Discussion : Develop clarity and consensus on </a:t>
            </a:r>
          </a:p>
          <a:p>
            <a:pPr marL="1009650" lvl="1" indent="-609600"/>
            <a:r>
              <a:rPr lang="en-US" dirty="0"/>
              <a:t>		1) Key differentiators of LRLP </a:t>
            </a:r>
          </a:p>
          <a:p>
            <a:pPr marL="1009650" lvl="1" indent="-609600"/>
            <a:r>
              <a:rPr lang="en-US" dirty="0"/>
              <a:t>		2) Expected scope for SG </a:t>
            </a:r>
          </a:p>
          <a:p>
            <a:pPr marL="1009650" lvl="1" indent="-609600"/>
            <a:r>
              <a:rPr lang="en-US" dirty="0"/>
              <a:t>		3) Technical approaches</a:t>
            </a:r>
          </a:p>
          <a:p>
            <a:pPr marL="609600" indent="-609600"/>
            <a:r>
              <a:rPr lang="en-US" dirty="0" smtClean="0"/>
              <a:t>Tuesday </a:t>
            </a:r>
            <a:r>
              <a:rPr lang="en-US" dirty="0"/>
              <a:t>PM1</a:t>
            </a:r>
          </a:p>
          <a:p>
            <a:pPr marL="1009650" lvl="1" indent="-609600"/>
            <a:r>
              <a:rPr lang="en-US" dirty="0"/>
              <a:t>Presentations of contributions </a:t>
            </a:r>
            <a:endParaRPr lang="en-US" dirty="0" smtClean="0"/>
          </a:p>
          <a:p>
            <a:pPr marL="1009650" lvl="1" indent="-609600"/>
            <a:r>
              <a:rPr lang="en-US" dirty="0" smtClean="0"/>
              <a:t>Develop plan to revise output report</a:t>
            </a:r>
            <a:endParaRPr lang="en-US" dirty="0"/>
          </a:p>
          <a:p>
            <a:pPr marL="609600" indent="-609600"/>
            <a:r>
              <a:rPr lang="en-US" dirty="0" smtClean="0"/>
              <a:t>Wednesday AM1</a:t>
            </a:r>
          </a:p>
          <a:p>
            <a:pPr marL="609600" lvl="1" indent="-609600">
              <a:spcBef>
                <a:spcPts val="600"/>
              </a:spcBef>
            </a:pPr>
            <a:r>
              <a:rPr lang="en-US" dirty="0"/>
              <a:t>	</a:t>
            </a:r>
            <a:r>
              <a:rPr lang="en-US" dirty="0" smtClean="0"/>
              <a:t>Discussion </a:t>
            </a:r>
            <a:r>
              <a:rPr lang="en-US" dirty="0"/>
              <a:t>: </a:t>
            </a:r>
            <a:r>
              <a:rPr lang="en-US" dirty="0" smtClean="0"/>
              <a:t>LRLP timeframe with respect to 802.11ax</a:t>
            </a:r>
          </a:p>
          <a:p>
            <a:pPr marL="609600" indent="-609600"/>
            <a:r>
              <a:rPr lang="en-US" dirty="0" smtClean="0"/>
              <a:t>Thursday PM1</a:t>
            </a:r>
            <a:endParaRPr lang="en-US" dirty="0"/>
          </a:p>
          <a:p>
            <a:pPr marL="1009650" lvl="1" indent="-609600"/>
            <a:r>
              <a:rPr lang="en-US" dirty="0" smtClean="0"/>
              <a:t>Review of output report, agree on further editing</a:t>
            </a:r>
          </a:p>
          <a:p>
            <a:pPr marL="1009650" lvl="1" indent="-609600"/>
            <a:r>
              <a:rPr lang="en-US" dirty="0" smtClean="0"/>
              <a:t>Plan final section of output report to capture recommendation to Study Group</a:t>
            </a:r>
          </a:p>
          <a:p>
            <a:pPr marL="1009650" lvl="1" indent="-609600"/>
            <a:r>
              <a:rPr lang="en-US" dirty="0" smtClean="0"/>
              <a:t>Review </a:t>
            </a:r>
            <a:r>
              <a:rPr lang="en-US" dirty="0"/>
              <a:t>schedule, teleconferences, objectives for next meeting</a:t>
            </a:r>
          </a:p>
          <a:p>
            <a:pPr marL="1009650" lvl="1" indent="-609600"/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99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provides </a:t>
            </a:r>
            <a:r>
              <a:rPr lang="en-US" b="0" dirty="0"/>
              <a:t>an integrated infrastructure connectivity. </a:t>
            </a:r>
            <a:endParaRPr lang="en-US" b="0" dirty="0" smtClean="0"/>
          </a:p>
          <a:p>
            <a:pPr marL="800100" lvl="2" indent="0"/>
            <a:r>
              <a:rPr lang="en-US" b="0" dirty="0" smtClean="0"/>
              <a:t>I.E. the IoT product with LRLP does not have to provide both ends of the link to the Cloud</a:t>
            </a:r>
          </a:p>
          <a:p>
            <a:pPr marL="800100" lvl="2" indent="0"/>
            <a:r>
              <a:rPr lang="en-US" dirty="0" smtClean="0"/>
              <a:t>Compared to ZigBee, Z-Wave, BLE, and other non-802.11 technologies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enables </a:t>
            </a:r>
            <a:r>
              <a:rPr lang="en-US" b="0" dirty="0"/>
              <a:t>an asymmetrical STA/AP relationship</a:t>
            </a:r>
            <a:r>
              <a:rPr lang="en-US" b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can be simpler, with different RF – could be narrow channel only, without ability to support existing/legacy modes.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Doesn’t have to be – a full function STA can still support </a:t>
            </a:r>
            <a:r>
              <a:rPr lang="en-US" dirty="0" smtClean="0"/>
              <a:t>LRLP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LRLP defines a single PHY and modulation that can be parameterized to optimize for lowest power or longer range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943600"/>
            <a:ext cx="7053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Preliminary list for example – not meant to be complete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</a:p>
          <a:p>
            <a:r>
              <a:rPr lang="en-US" dirty="0"/>
              <a:t>	</a:t>
            </a:r>
            <a:r>
              <a:rPr lang="en-US" dirty="0" smtClean="0"/>
              <a:t>Should the LRLP output document focus on low power aspects over the longer range aspects?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	</a:t>
            </a:r>
          </a:p>
          <a:p>
            <a:r>
              <a:rPr lang="en-US" dirty="0"/>
              <a:t>	</a:t>
            </a:r>
            <a:r>
              <a:rPr lang="en-US" dirty="0" smtClean="0"/>
              <a:t>Yes			25</a:t>
            </a:r>
          </a:p>
          <a:p>
            <a:r>
              <a:rPr lang="en-US" dirty="0"/>
              <a:t>	</a:t>
            </a:r>
            <a:r>
              <a:rPr lang="en-US" dirty="0" smtClean="0"/>
              <a:t>No			5</a:t>
            </a:r>
          </a:p>
          <a:p>
            <a:r>
              <a:rPr lang="en-US" dirty="0"/>
              <a:t>	</a:t>
            </a:r>
            <a:r>
              <a:rPr lang="en-US" dirty="0" smtClean="0"/>
              <a:t>Abstain	16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36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74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May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678r0 </a:t>
            </a:r>
            <a:r>
              <a:rPr lang="en-US" dirty="0"/>
              <a:t>	LRLP TIG 	Wearable Device Use Cases and Requirements for LRLP 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Yunsong</a:t>
            </a:r>
            <a:r>
              <a:rPr lang="en-US" dirty="0" smtClean="0"/>
              <a:t> </a:t>
            </a:r>
            <a:r>
              <a:rPr lang="en-US" dirty="0"/>
              <a:t>Yang (Huawei Technologies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683r0 	LRLP TIG 	Considerations on Long Range 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/>
              <a:t>Yao (ZTE Corporation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36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 smtClean="0"/>
              <a:t>LRLP should proceed to define lower power operation according to the use cases defined in the output document.    8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457200" indent="-457200">
              <a:buAutoNum type="arabicParenR"/>
            </a:pPr>
            <a:r>
              <a:rPr lang="en-US" dirty="0" smtClean="0"/>
              <a:t>WUR is sufficient for 802.11 low power, and additional mechanisms being considered with LRLP are not required.     20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endParaRPr lang="en-US" dirty="0"/>
          </a:p>
          <a:p>
            <a:pPr marL="457200" indent="-457200">
              <a:buAutoNum type="arabicParenR"/>
            </a:pPr>
            <a:endParaRPr lang="en-US" dirty="0" smtClean="0"/>
          </a:p>
          <a:p>
            <a:pPr marL="457200" indent="-457200">
              <a:buAutoNum type="arabicParenR"/>
            </a:pPr>
            <a:endParaRPr lang="en-US" dirty="0"/>
          </a:p>
          <a:p>
            <a:pPr marL="457200" indent="-4572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568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755</TotalTime>
  <Words>501</Words>
  <Application>Microsoft Office PowerPoint</Application>
  <PresentationFormat>On-screen Show (4:3)</PresentationFormat>
  <Paragraphs>119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Monotype Sorts</vt:lpstr>
      <vt:lpstr>MS Gothic</vt:lpstr>
      <vt:lpstr>Times New Roman</vt:lpstr>
      <vt:lpstr>Office Theme</vt:lpstr>
      <vt:lpstr>Document</vt:lpstr>
      <vt:lpstr>IEEE 802.11 LRLP TIG May 2016 Agenda and Opening Report</vt:lpstr>
      <vt:lpstr>IEEE 802.11 LRLP TIG Agenda</vt:lpstr>
      <vt:lpstr>Guidelines for IEEE-SA Meetings</vt:lpstr>
      <vt:lpstr>Monday</vt:lpstr>
      <vt:lpstr>Discussion of key differentiators</vt:lpstr>
      <vt:lpstr>Scope Changes</vt:lpstr>
      <vt:lpstr>Tuesday</vt:lpstr>
      <vt:lpstr>Contributions for May</vt:lpstr>
      <vt:lpstr>Straw Poll</vt:lpstr>
      <vt:lpstr>Straw Poll</vt:lpstr>
      <vt:lpstr>Discussion on next steps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58</cp:revision>
  <cp:lastPrinted>1601-01-01T00:00:00Z</cp:lastPrinted>
  <dcterms:created xsi:type="dcterms:W3CDTF">2016-02-08T13:08:28Z</dcterms:created>
  <dcterms:modified xsi:type="dcterms:W3CDTF">2016-05-19T03:28:39Z</dcterms:modified>
</cp:coreProperties>
</file>