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2" r:id="rId5"/>
    <p:sldId id="260" r:id="rId6"/>
    <p:sldId id="264" r:id="rId7"/>
    <p:sldId id="263" r:id="rId8"/>
    <p:sldId id="261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04" d="100"/>
          <a:sy n="104" d="100"/>
        </p:scale>
        <p:origin x="58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802.11-16/0519r1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482-00-lrlp-march-2016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 smtClean="0"/>
              <a:t>May </a:t>
            </a:r>
            <a:r>
              <a:rPr lang="en-US" dirty="0"/>
              <a:t>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6800"/>
          </a:xfrm>
        </p:spPr>
        <p:txBody>
          <a:bodyPr>
            <a:normAutofit fontScale="625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</a:t>
            </a:r>
            <a:r>
              <a:rPr lang="en-US" dirty="0" smtClean="0"/>
              <a:t>March </a:t>
            </a:r>
            <a:r>
              <a:rPr lang="en-US" dirty="0"/>
              <a:t>Minutes (</a:t>
            </a:r>
            <a:r>
              <a:rPr lang="en-US" dirty="0" smtClean="0">
                <a:hlinkClick r:id="rId2"/>
              </a:rPr>
              <a:t>11-16-0482r0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Presentations of contributions</a:t>
            </a:r>
          </a:p>
          <a:p>
            <a:pPr marL="609600" indent="-609600"/>
            <a:r>
              <a:rPr lang="en-US" dirty="0"/>
              <a:t>Tuesday PM1</a:t>
            </a:r>
          </a:p>
          <a:p>
            <a:pPr marL="1009650" lvl="1" indent="-609600"/>
            <a:r>
              <a:rPr lang="en-US" dirty="0" smtClean="0"/>
              <a:t>Discussion : Develop </a:t>
            </a:r>
            <a:r>
              <a:rPr lang="en-US" dirty="0"/>
              <a:t>clarity and consensus on </a:t>
            </a:r>
          </a:p>
          <a:p>
            <a:pPr marL="1009650" lvl="1" indent="-609600"/>
            <a:r>
              <a:rPr lang="en-US" dirty="0"/>
              <a:t>		1) </a:t>
            </a:r>
            <a:r>
              <a:rPr lang="en-US" dirty="0" smtClean="0"/>
              <a:t>Key </a:t>
            </a:r>
            <a:r>
              <a:rPr lang="en-US" dirty="0"/>
              <a:t>differentiators of LRLP </a:t>
            </a:r>
          </a:p>
          <a:p>
            <a:pPr marL="1009650" lvl="1" indent="-609600"/>
            <a:r>
              <a:rPr lang="en-US" dirty="0"/>
              <a:t>		2) </a:t>
            </a:r>
            <a:r>
              <a:rPr lang="en-US" dirty="0" smtClean="0"/>
              <a:t>Expected </a:t>
            </a:r>
            <a:r>
              <a:rPr lang="en-US" dirty="0"/>
              <a:t>scope for SG </a:t>
            </a:r>
          </a:p>
          <a:p>
            <a:pPr marL="1009650" lvl="1" indent="-609600"/>
            <a:r>
              <a:rPr lang="en-US" dirty="0"/>
              <a:t>		3) Technical </a:t>
            </a:r>
            <a:r>
              <a:rPr lang="en-US" dirty="0" smtClean="0"/>
              <a:t>approaches</a:t>
            </a:r>
          </a:p>
          <a:p>
            <a:pPr marL="1009650" lvl="1" indent="-609600"/>
            <a:r>
              <a:rPr lang="en-US" dirty="0" smtClean="0"/>
              <a:t>Develop plan to revise output report</a:t>
            </a:r>
            <a:endParaRPr lang="en-US" dirty="0"/>
          </a:p>
          <a:p>
            <a:pPr marL="609600" indent="-609600"/>
            <a:r>
              <a:rPr lang="en-US" dirty="0" smtClean="0"/>
              <a:t>Wednesday AM1</a:t>
            </a:r>
          </a:p>
          <a:p>
            <a:pPr marL="609600" lvl="1" indent="-609600">
              <a:spcBef>
                <a:spcPts val="600"/>
              </a:spcBef>
            </a:pPr>
            <a:r>
              <a:rPr lang="en-US" dirty="0" smtClean="0"/>
              <a:t>	Discussion </a:t>
            </a:r>
            <a:r>
              <a:rPr lang="en-US" dirty="0"/>
              <a:t>: </a:t>
            </a:r>
            <a:r>
              <a:rPr lang="en-US" dirty="0" smtClean="0"/>
              <a:t>LRLP timeframe with respect to 802.11ax</a:t>
            </a:r>
          </a:p>
          <a:p>
            <a:pPr marL="609600" indent="-609600"/>
            <a:r>
              <a:rPr lang="en-US" dirty="0" smtClean="0"/>
              <a:t>Thursday PM1</a:t>
            </a:r>
            <a:endParaRPr lang="en-US" dirty="0"/>
          </a:p>
          <a:p>
            <a:pPr marL="1009650" lvl="1" indent="-609600"/>
            <a:r>
              <a:rPr lang="en-US" dirty="0" smtClean="0"/>
              <a:t>Review of output report, agree on further editing</a:t>
            </a:r>
          </a:p>
          <a:p>
            <a:pPr marL="1009650" lvl="1" indent="-609600"/>
            <a:r>
              <a:rPr lang="en-US" dirty="0" smtClean="0"/>
              <a:t>Plan final section of output report to capture recommendation to Study Group</a:t>
            </a:r>
          </a:p>
          <a:p>
            <a:pPr marL="1009650" lvl="1" indent="-609600"/>
            <a:r>
              <a:rPr lang="en-US" dirty="0" smtClean="0"/>
              <a:t>Review </a:t>
            </a:r>
            <a:r>
              <a:rPr lang="en-US" dirty="0"/>
              <a:t>schedule, teleconferences, objectives for next meeting</a:t>
            </a:r>
          </a:p>
          <a:p>
            <a:pPr marL="1009650" lvl="1" indent="-609600"/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May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tbd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97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provides </a:t>
            </a:r>
            <a:r>
              <a:rPr lang="en-US" b="0" dirty="0"/>
              <a:t>an integrated infrastructure connectivity. </a:t>
            </a:r>
            <a:endParaRPr lang="en-US" b="0" dirty="0" smtClean="0"/>
          </a:p>
          <a:p>
            <a:pPr marL="800100" lvl="2" indent="0"/>
            <a:r>
              <a:rPr lang="en-US" b="0" dirty="0" smtClean="0"/>
              <a:t>I.E. the IoT product with LRLP does not have to provide both ends of the link to the Cloud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enables </a:t>
            </a:r>
            <a:r>
              <a:rPr lang="en-US" b="0" dirty="0"/>
              <a:t>an asymmetrical STA/AP relationship.</a:t>
            </a:r>
          </a:p>
          <a:p>
            <a:pPr marL="400050" lvl="1" indent="0"/>
            <a:r>
              <a:rPr lang="en-US" b="0" dirty="0" smtClean="0"/>
              <a:t>	The </a:t>
            </a:r>
            <a:r>
              <a:rPr lang="en-US" b="0" dirty="0"/>
              <a:t>STA can be simpler, with different </a:t>
            </a:r>
            <a:r>
              <a:rPr lang="en-US" b="0" dirty="0" smtClean="0"/>
              <a:t>RF</a:t>
            </a:r>
          </a:p>
          <a:p>
            <a:pPr marL="400050" lvl="1" indent="0"/>
            <a:r>
              <a:rPr lang="en-US" dirty="0" smtClean="0"/>
              <a:t>Doesn’t have to be – a full function STA can still support LRLP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defines a single PHY and modulation that can be parameterized to optimize for lowest power or longer range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943600"/>
            <a:ext cx="7053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Preliminary list for example – not meant to be complete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Agreed list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61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agreed key differentiators, how should the output report be updated?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Changes to Use Cases?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Changes to metrics and requirements?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Changes to technical feasibility?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75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770813" cy="1065213"/>
          </a:xfrm>
        </p:spPr>
        <p:txBody>
          <a:bodyPr/>
          <a:lstStyle/>
          <a:p>
            <a:r>
              <a:rPr lang="en-US" dirty="0" smtClean="0"/>
              <a:t>Discussion: LRLP Positioning w.r.t 11ax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1" y="1677987"/>
            <a:ext cx="7770813" cy="4494213"/>
          </a:xfrm>
        </p:spPr>
        <p:txBody>
          <a:bodyPr/>
          <a:lstStyle/>
          <a:p>
            <a:pPr marL="0" indent="0"/>
            <a:r>
              <a:rPr lang="en-US" b="0" dirty="0" smtClean="0"/>
              <a:t>Given our current understanding of the use cases and requirements in the output document, do you see the LRLP as: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Included into 802.11ax (changing current scope) [Delay 11ax by 6 months?]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Concurrent with 802.11ax    (11ax + 1 year)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A “fast follow” after the first generation of 802.11ax  (11ax + 2 or 3 years)   (e.g. WFA 2</a:t>
            </a:r>
            <a:r>
              <a:rPr lang="en-US" b="0" baseline="30000" dirty="0" smtClean="0"/>
              <a:t>nd</a:t>
            </a:r>
            <a:r>
              <a:rPr lang="en-US" b="0" dirty="0" smtClean="0"/>
              <a:t> wave)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Part of the “next big thing” after 802.11ax  (11ax + 4-5 years)</a:t>
            </a:r>
          </a:p>
          <a:p>
            <a:pPr marL="365760" indent="-457200">
              <a:buFont typeface="+mj-lt"/>
              <a:buAutoNum type="arabicPeriod"/>
            </a:pPr>
            <a:r>
              <a:rPr lang="en-US" b="0" dirty="0" smtClean="0"/>
              <a:t>Not sure or need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7696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of output report, agree on further </a:t>
            </a:r>
            <a:r>
              <a:rPr lang="en-US" dirty="0" smtClean="0"/>
              <a:t>editing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Teleconferences if needed</a:t>
            </a:r>
            <a:r>
              <a:rPr lang="en-US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 final section of output report to capture recommendation to Study </a:t>
            </a:r>
            <a:r>
              <a:rPr lang="en-US" dirty="0" smtClean="0"/>
              <a:t>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Assign Lead Author(s)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schedule, teleconferences, objectives for next </a:t>
            </a:r>
            <a:r>
              <a:rPr lang="en-US" dirty="0" smtClean="0"/>
              <a:t>meeting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39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376</TotalTime>
  <Words>492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Monotype Sorts</vt:lpstr>
      <vt:lpstr>MS Gothic</vt:lpstr>
      <vt:lpstr>Times New Roman</vt:lpstr>
      <vt:lpstr>Office Theme</vt:lpstr>
      <vt:lpstr>Document</vt:lpstr>
      <vt:lpstr>IEEE 802.11 LRLP TIG May 2016 Agenda and Opening Report</vt:lpstr>
      <vt:lpstr>IEEE 802.11 LRLP TIG Agenda</vt:lpstr>
      <vt:lpstr>Guidelines for IEEE-SA Meetings</vt:lpstr>
      <vt:lpstr>Contributions for May</vt:lpstr>
      <vt:lpstr>Discussion of key differentiators</vt:lpstr>
      <vt:lpstr>Agreed list of key differentiators</vt:lpstr>
      <vt:lpstr>Discussion on Scope</vt:lpstr>
      <vt:lpstr>Discussion: LRLP Positioning w.r.t 11ax</vt:lpstr>
      <vt:lpstr>Next Steps and 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37</cp:revision>
  <cp:lastPrinted>1601-01-01T00:00:00Z</cp:lastPrinted>
  <dcterms:created xsi:type="dcterms:W3CDTF">2016-02-08T13:08:28Z</dcterms:created>
  <dcterms:modified xsi:type="dcterms:W3CDTF">2016-05-15T16:20:44Z</dcterms:modified>
</cp:coreProperties>
</file>