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>
      <p:cViewPr varScale="1">
        <p:scale>
          <a:sx n="136" d="100"/>
          <a:sy n="136" d="100"/>
        </p:scale>
        <p:origin x="648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802.11-16/0519r0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482-00-lrlp-march-2016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 smtClean="0"/>
              <a:t>May </a:t>
            </a:r>
            <a:r>
              <a:rPr lang="en-US" dirty="0"/>
              <a:t>2016 </a:t>
            </a:r>
            <a:r>
              <a:rPr lang="en-US" dirty="0" smtClean="0"/>
              <a:t>Agenda and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2016-04-10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LRLP TIG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6800"/>
          </a:xfrm>
        </p:spPr>
        <p:txBody>
          <a:bodyPr>
            <a:normAutofit fontScale="62500" lnSpcReduction="20000"/>
          </a:bodyPr>
          <a:lstStyle/>
          <a:p>
            <a:pPr marL="609600" indent="-609600"/>
            <a:r>
              <a:rPr lang="en-US" dirty="0"/>
              <a:t>Monday PM1</a:t>
            </a:r>
          </a:p>
          <a:p>
            <a:pPr marL="1009650" lvl="1" indent="-609600"/>
            <a:r>
              <a:rPr lang="en-US" dirty="0"/>
              <a:t>Call for a secretary</a:t>
            </a:r>
          </a:p>
          <a:p>
            <a:pPr marL="1009650" lvl="1" indent="-609600"/>
            <a:r>
              <a:rPr lang="en-US" dirty="0"/>
              <a:t>Approve Agenda</a:t>
            </a:r>
          </a:p>
          <a:p>
            <a:pPr marL="1009650" lvl="1" indent="-609600"/>
            <a:r>
              <a:rPr lang="en-US" dirty="0"/>
              <a:t>Review policy and procedures for non-PAR meeting</a:t>
            </a:r>
          </a:p>
          <a:p>
            <a:pPr marL="1009650" lvl="1" indent="-609600"/>
            <a:r>
              <a:rPr lang="en-US" dirty="0"/>
              <a:t>Approval of </a:t>
            </a:r>
            <a:r>
              <a:rPr lang="en-US" dirty="0" smtClean="0"/>
              <a:t>March </a:t>
            </a:r>
            <a:r>
              <a:rPr lang="en-US" dirty="0"/>
              <a:t>Minutes (</a:t>
            </a:r>
            <a:r>
              <a:rPr lang="en-US" dirty="0" smtClean="0">
                <a:hlinkClick r:id="rId2"/>
              </a:rPr>
              <a:t>11-16-0482r0</a:t>
            </a:r>
            <a:r>
              <a:rPr lang="en-US" dirty="0"/>
              <a:t>)</a:t>
            </a:r>
          </a:p>
          <a:p>
            <a:pPr marL="1009650" lvl="1" indent="-609600"/>
            <a:r>
              <a:rPr lang="en-US" dirty="0"/>
              <a:t>Review of submitted contributions, order of presentation</a:t>
            </a:r>
          </a:p>
          <a:p>
            <a:pPr marL="1009650" lvl="1" indent="-609600"/>
            <a:r>
              <a:rPr lang="en-US" dirty="0"/>
              <a:t>Presentations of contributions</a:t>
            </a:r>
          </a:p>
          <a:p>
            <a:pPr marL="609600" indent="-609600"/>
            <a:r>
              <a:rPr lang="en-US" dirty="0"/>
              <a:t>Tuesday PM1</a:t>
            </a:r>
          </a:p>
          <a:p>
            <a:pPr marL="1009650" lvl="1" indent="-609600"/>
            <a:r>
              <a:rPr lang="en-US" dirty="0" smtClean="0"/>
              <a:t>Discussion : Develop </a:t>
            </a:r>
            <a:r>
              <a:rPr lang="en-US" dirty="0"/>
              <a:t>clarity and consensus on </a:t>
            </a:r>
          </a:p>
          <a:p>
            <a:pPr marL="1009650" lvl="1" indent="-609600"/>
            <a:r>
              <a:rPr lang="en-US" dirty="0"/>
              <a:t>		1) </a:t>
            </a:r>
            <a:r>
              <a:rPr lang="en-US" dirty="0" smtClean="0"/>
              <a:t>Key </a:t>
            </a:r>
            <a:r>
              <a:rPr lang="en-US" dirty="0"/>
              <a:t>differentiators of LRLP </a:t>
            </a:r>
          </a:p>
          <a:p>
            <a:pPr marL="1009650" lvl="1" indent="-609600"/>
            <a:r>
              <a:rPr lang="en-US" dirty="0"/>
              <a:t>		2) </a:t>
            </a:r>
            <a:r>
              <a:rPr lang="en-US" dirty="0" smtClean="0"/>
              <a:t>Expected </a:t>
            </a:r>
            <a:r>
              <a:rPr lang="en-US" dirty="0"/>
              <a:t>scope for SG </a:t>
            </a:r>
          </a:p>
          <a:p>
            <a:pPr marL="1009650" lvl="1" indent="-609600"/>
            <a:r>
              <a:rPr lang="en-US" dirty="0"/>
              <a:t>		3) Technical </a:t>
            </a:r>
            <a:r>
              <a:rPr lang="en-US" dirty="0" smtClean="0"/>
              <a:t>approaches</a:t>
            </a:r>
          </a:p>
          <a:p>
            <a:pPr marL="1009650" lvl="1" indent="-609600"/>
            <a:r>
              <a:rPr lang="en-US" dirty="0" smtClean="0"/>
              <a:t>Develop plan to revise output report</a:t>
            </a:r>
            <a:endParaRPr lang="en-US" dirty="0"/>
          </a:p>
          <a:p>
            <a:pPr marL="609600" indent="-609600"/>
            <a:r>
              <a:rPr lang="en-US" dirty="0" smtClean="0"/>
              <a:t>Wednesday AM1</a:t>
            </a:r>
          </a:p>
          <a:p>
            <a:pPr marL="609600" lvl="1" indent="-609600">
              <a:spcBef>
                <a:spcPts val="600"/>
              </a:spcBef>
            </a:pPr>
            <a:r>
              <a:rPr lang="en-US" dirty="0" smtClean="0"/>
              <a:t>	Discussion </a:t>
            </a:r>
            <a:r>
              <a:rPr lang="en-US" dirty="0"/>
              <a:t>: </a:t>
            </a:r>
            <a:r>
              <a:rPr lang="en-US" dirty="0" smtClean="0"/>
              <a:t>LRLP timeframe with respect to 802.11ax</a:t>
            </a:r>
            <a:endParaRPr lang="en-US" dirty="0" smtClean="0"/>
          </a:p>
          <a:p>
            <a:pPr marL="609600" indent="-609600"/>
            <a:r>
              <a:rPr lang="en-US" dirty="0" smtClean="0"/>
              <a:t>Thursday PM1</a:t>
            </a:r>
            <a:endParaRPr lang="en-US" dirty="0"/>
          </a:p>
          <a:p>
            <a:pPr marL="1009650" lvl="1" indent="-609600"/>
            <a:r>
              <a:rPr lang="en-US" dirty="0" smtClean="0"/>
              <a:t>Review of output report, agree on further editing</a:t>
            </a:r>
          </a:p>
          <a:p>
            <a:pPr marL="1009650" lvl="1" indent="-609600"/>
            <a:r>
              <a:rPr lang="en-US" dirty="0" smtClean="0"/>
              <a:t>Plan final section of output report to capture recommendation to Study Group</a:t>
            </a:r>
          </a:p>
          <a:p>
            <a:pPr marL="1009650" lvl="1" indent="-609600"/>
            <a:r>
              <a:rPr lang="en-US" dirty="0" smtClean="0"/>
              <a:t>Review </a:t>
            </a:r>
            <a:r>
              <a:rPr lang="en-US" dirty="0"/>
              <a:t>schedule, teleconferences, objectives for next meeting</a:t>
            </a:r>
          </a:p>
          <a:p>
            <a:pPr marL="1009650" lvl="1" indent="-609600"/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altLang="en-US" u="sng" dirty="0"/>
              <a:t>Guidelines for IEEE-SA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5757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Meeting Plan for the Week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Monday PM1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Wednesday AM1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Thursday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06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342</TotalTime>
  <Words>257</Words>
  <Application>Microsoft Office PowerPoint</Application>
  <PresentationFormat>On-screen Show (4:3)</PresentationFormat>
  <Paragraphs>63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Arial</vt:lpstr>
      <vt:lpstr>Monotype Sorts</vt:lpstr>
      <vt:lpstr>MS Gothic</vt:lpstr>
      <vt:lpstr>Times New Roman</vt:lpstr>
      <vt:lpstr>Office Theme</vt:lpstr>
      <vt:lpstr>Document</vt:lpstr>
      <vt:lpstr>IEEE 802.11 LRLP TIG May 2016 Agenda and Opening Report</vt:lpstr>
      <vt:lpstr>IEEE 802.11 LRLP TIG Agenda</vt:lpstr>
      <vt:lpstr>Guidelines for IEEE-SA Meetings</vt:lpstr>
      <vt:lpstr>LRLP Meeting Plan for the Week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31</cp:revision>
  <cp:lastPrinted>1601-01-01T00:00:00Z</cp:lastPrinted>
  <dcterms:created xsi:type="dcterms:W3CDTF">2016-02-08T13:08:28Z</dcterms:created>
  <dcterms:modified xsi:type="dcterms:W3CDTF">2016-04-10T20:43:37Z</dcterms:modified>
</cp:coreProperties>
</file>