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</p:sldIdLst>
  <p:sldSz cx="9144000" cy="6858000" type="screen4x3"/>
  <p:notesSz cx="6934200" cy="928052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39" autoAdjust="0"/>
  </p:normalViewPr>
  <p:slideViewPr>
    <p:cSldViewPr>
      <p:cViewPr varScale="1">
        <p:scale>
          <a:sx n="84" d="100"/>
          <a:sy n="84" d="100"/>
        </p:scale>
        <p:origin x="-1384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802.11-16/</a:t>
            </a:r>
            <a:r>
              <a:rPr lang="en-US" altLang="zh-CN" sz="1800" b="1" dirty="0" smtClean="0"/>
              <a:t>0517r0</a:t>
            </a:r>
            <a:endParaRPr lang="en-US" altLang="zh-CN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</a:t>
            </a:r>
            <a:r>
              <a:rPr lang="en-US" sz="2000" kern="0" dirty="0" smtClean="0">
                <a:latin typeface="+mn-lt"/>
                <a:ea typeface="+mn-ea"/>
              </a:rPr>
              <a:t>05-16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May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539750" y="3048000"/>
          <a:ext cx="7732713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" name="Document" r:id="rId4" imgW="8509000" imgH="1587500" progId="Word.Document.8">
                  <p:embed/>
                </p:oleObj>
              </mc:Choice>
              <mc:Fallback>
                <p:oleObj name="Document" r:id="rId4" imgW="8509000" imgH="1587500" progId="Word.Document.8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48000"/>
                        <a:ext cx="7732713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May </a:t>
            </a:r>
            <a:r>
              <a:rPr lang="en-GB" sz="3200" dirty="0" smtClean="0">
                <a:latin typeface="Times New Roman" charset="0"/>
              </a:rPr>
              <a:t>2016</a:t>
            </a:r>
            <a:r>
              <a:rPr lang="en-GB" sz="3200" dirty="0" smtClean="0">
                <a:latin typeface="Times New Roman" charset="0"/>
              </a:rPr>
              <a:t>, Hawaii, USA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Xiaoming Peng (I2R)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March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March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Prepare for WG LB recirculation</a:t>
            </a:r>
            <a:endParaRPr lang="en-US" altLang="zh-CN" sz="2800" b="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July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Tuesday, </a:t>
            </a:r>
            <a:r>
              <a:rPr lang="en-US" altLang="zh-CN" sz="2000" dirty="0" smtClean="0"/>
              <a:t>May 17, </a:t>
            </a:r>
            <a:r>
              <a:rPr lang="en-US" altLang="zh-CN" sz="2000" dirty="0" smtClean="0"/>
              <a:t>2016 08:00 – 10:00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</a:t>
            </a:r>
            <a:r>
              <a:rPr lang="en-US" altLang="zh-CN" sz="2000" dirty="0" smtClean="0"/>
              <a:t>March </a:t>
            </a:r>
            <a:r>
              <a:rPr lang="en-US" altLang="zh-CN" sz="2000" dirty="0" smtClean="0"/>
              <a:t>meeting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WG Initial Letter Ballot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Ballot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352928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</a:t>
            </a:r>
            <a:r>
              <a:rPr lang="en-US" altLang="zh-CN" sz="2400" dirty="0" smtClean="0"/>
              <a:t>May 18, </a:t>
            </a:r>
            <a:r>
              <a:rPr lang="en-US" altLang="zh-CN" sz="2400" dirty="0" smtClean="0"/>
              <a:t>2016 08:00 – 10:00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Wed, </a:t>
            </a:r>
            <a:r>
              <a:rPr lang="en-US" altLang="zh-CN" sz="2400" dirty="0" smtClean="0"/>
              <a:t>May 18, </a:t>
            </a:r>
            <a:r>
              <a:rPr lang="en-US" altLang="zh-CN" sz="2400" dirty="0"/>
              <a:t>2016 </a:t>
            </a:r>
            <a:r>
              <a:rPr lang="en-US" altLang="zh-CN" sz="2400" dirty="0" smtClean="0"/>
              <a:t>16</a:t>
            </a:r>
            <a:r>
              <a:rPr lang="en-US" altLang="zh-CN" sz="2400" dirty="0"/>
              <a:t>:00 – 18:00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Thursday, March </a:t>
            </a:r>
            <a:r>
              <a:rPr lang="en-US" altLang="zh-CN" sz="2400" dirty="0" smtClean="0"/>
              <a:t>19, </a:t>
            </a:r>
            <a:r>
              <a:rPr lang="en-US" altLang="zh-CN" sz="2400" dirty="0" smtClean="0"/>
              <a:t>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13</a:t>
            </a:r>
            <a:r>
              <a:rPr lang="en-US" altLang="zh-CN" sz="2400" dirty="0" smtClean="0"/>
              <a:t>:30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15:30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sym typeface="Wingdings" panose="05000000000000000000" pitchFamily="2" charset="2"/>
              </a:rPr>
              <a:t>Prepare for IEEE 802.11aj D2.0 WG LB recirculation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July</a:t>
            </a:r>
            <a:r>
              <a:rPr lang="en-US" altLang="zh-CN" sz="2000" dirty="0" smtClean="0">
                <a:sym typeface="Wingdings" panose="05000000000000000000" pitchFamily="2" charset="2"/>
              </a:rPr>
              <a:t>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115207</TotalTime>
  <Words>677</Words>
  <Application>Microsoft Macintosh PowerPoint</Application>
  <PresentationFormat>On-screen Show (4:3)</PresentationFormat>
  <Paragraphs>100</Paragraphs>
  <Slides>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PowerPoint Presentation</vt:lpstr>
      <vt:lpstr>PowerPoint Presentation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Peng Xiaoming</cp:lastModifiedBy>
  <cp:revision>3397</cp:revision>
  <cp:lastPrinted>1998-02-10T13:28:06Z</cp:lastPrinted>
  <dcterms:created xsi:type="dcterms:W3CDTF">2007-04-17T18:10:23Z</dcterms:created>
  <dcterms:modified xsi:type="dcterms:W3CDTF">2016-04-08T20:23:29Z</dcterms:modified>
</cp:coreProperties>
</file>