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9" r:id="rId3"/>
    <p:sldId id="455" r:id="rId4"/>
    <p:sldId id="483" r:id="rId5"/>
    <p:sldId id="434" r:id="rId6"/>
    <p:sldId id="469" r:id="rId7"/>
    <p:sldId id="481" r:id="rId8"/>
    <p:sldId id="438" r:id="rId9"/>
    <p:sldId id="439" r:id="rId10"/>
    <p:sldId id="440" r:id="rId11"/>
    <p:sldId id="441" r:id="rId12"/>
    <p:sldId id="442" r:id="rId13"/>
    <p:sldId id="443" r:id="rId14"/>
    <p:sldId id="444" r:id="rId15"/>
    <p:sldId id="445" r:id="rId16"/>
    <p:sldId id="446" r:id="rId17"/>
    <p:sldId id="484" r:id="rId18"/>
    <p:sldId id="447" r:id="rId19"/>
    <p:sldId id="448" r:id="rId20"/>
    <p:sldId id="462" r:id="rId21"/>
    <p:sldId id="452" r:id="rId22"/>
    <p:sldId id="463" r:id="rId23"/>
    <p:sldId id="45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22</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802.11-16/0516r1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altLang="ko-KR" dirty="0" smtClean="0"/>
              <a:t>May </a:t>
            </a:r>
            <a:r>
              <a:rPr lang="en-US" dirty="0" smtClean="0"/>
              <a:t>2016</a:t>
            </a:r>
          </a:p>
        </p:txBody>
      </p:sp>
      <p:sp>
        <p:nvSpPr>
          <p:cNvPr id="1028" name="Footer Placeholder 4"/>
          <p:cNvSpPr>
            <a:spLocks noGrp="1"/>
          </p:cNvSpPr>
          <p:nvPr>
            <p:ph type="ftr" sz="quarter" idx="11"/>
          </p:nvPr>
        </p:nvSpPr>
        <p:spPr>
          <a:xfrm>
            <a:off x="6662961" y="6475413"/>
            <a:ext cx="1880964"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2016-05-13</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644702675"/>
              </p:ext>
            </p:extLst>
          </p:nvPr>
        </p:nvGraphicFramePr>
        <p:xfrm>
          <a:off x="539750" y="2654300"/>
          <a:ext cx="7975600" cy="3797300"/>
        </p:xfrm>
        <a:graphic>
          <a:graphicData uri="http://schemas.openxmlformats.org/presentationml/2006/ole">
            <mc:AlternateContent xmlns:mc="http://schemas.openxmlformats.org/markup-compatibility/2006">
              <mc:Choice xmlns:v="urn:schemas-microsoft-com:vml" Requires="v">
                <p:oleObj spid="_x0000_s2302" name="Document" r:id="rId4" imgW="8857409" imgH="4213213" progId="Word.Document.8">
                  <p:embed/>
                </p:oleObj>
              </mc:Choice>
              <mc:Fallback>
                <p:oleObj name="Document" r:id="rId4" imgW="8857409" imgH="4213213" progId="Word.Document.8">
                  <p:embed/>
                  <p:pic>
                    <p:nvPicPr>
                      <p:cNvPr id="0" name="Picture 889"/>
                      <p:cNvPicPr>
                        <a:picLocks noChangeAspect="1" noChangeArrowheads="1"/>
                      </p:cNvPicPr>
                      <p:nvPr/>
                    </p:nvPicPr>
                    <p:blipFill>
                      <a:blip r:embed="rId5"/>
                      <a:srcRect/>
                      <a:stretch>
                        <a:fillRect/>
                      </a:stretch>
                    </p:blipFill>
                    <p:spPr bwMode="auto">
                      <a:xfrm>
                        <a:off x="539750" y="2654300"/>
                        <a:ext cx="7975600" cy="3797300"/>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22</a:t>
            </a:r>
            <a:r>
              <a:rPr lang="en-US" altLang="ko-KR" baseline="30000" dirty="0"/>
              <a:t>th</a:t>
            </a:r>
            <a:r>
              <a:rPr lang="en-US" altLang="ko-KR" dirty="0"/>
              <a:t> 2016 and August 09</a:t>
            </a:r>
            <a:r>
              <a:rPr lang="en-US" altLang="ko-KR" baseline="30000" dirty="0"/>
              <a:t>th</a:t>
            </a:r>
            <a:r>
              <a:rPr lang="en-US" altLang="ko-KR" dirty="0"/>
              <a:t> </a:t>
            </a:r>
            <a:r>
              <a:rPr lang="en-US" altLang="ko-KR" dirty="0" smtClean="0"/>
              <a:t>2016 </a:t>
            </a:r>
            <a:r>
              <a:rPr lang="en-US" altLang="ko-KR" dirty="0"/>
              <a:t>(already approved in </a:t>
            </a:r>
            <a:r>
              <a:rPr lang="en-GB" altLang="ko-KR" dirty="0"/>
              <a:t>F2F </a:t>
            </a:r>
            <a:r>
              <a:rPr lang="en-GB" altLang="ko-KR" dirty="0" smtClean="0"/>
              <a:t>March meeting</a:t>
            </a:r>
            <a:r>
              <a:rPr lang="en-GB" altLang="ko-KR" dirty="0"/>
              <a:t>)</a:t>
            </a:r>
            <a:endParaRPr lang="en-US" altLang="ko-KR" dirty="0"/>
          </a:p>
          <a:p>
            <a:pPr lvl="1">
              <a:defRPr/>
            </a:pPr>
            <a:r>
              <a:rPr lang="en-US" altLang="ja-JP" dirty="0"/>
              <a:t>Tuesday 8PM ET</a:t>
            </a:r>
            <a:r>
              <a:rPr lang="ja-JP" altLang="en-US" dirty="0"/>
              <a:t> </a:t>
            </a:r>
            <a:r>
              <a:rPr lang="en-US" altLang="ja-JP" dirty="0"/>
              <a:t>for 2.5 </a:t>
            </a:r>
            <a:r>
              <a:rPr lang="en-US" altLang="ja-JP" dirty="0" smtClean="0"/>
              <a:t>hours</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10"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May 2016</a:t>
            </a:r>
          </a:p>
        </p:txBody>
      </p:sp>
      <p:sp>
        <p:nvSpPr>
          <p:cNvPr id="14339" name="Footer Placeholder 4"/>
          <p:cNvSpPr>
            <a:spLocks noGrp="1"/>
          </p:cNvSpPr>
          <p:nvPr>
            <p:ph type="ftr" sz="quarter" idx="11"/>
          </p:nvPr>
        </p:nvSpPr>
        <p:spPr>
          <a:xfrm>
            <a:off x="6662962" y="6475413"/>
            <a:ext cx="1880963"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17</a:t>
            </a:fld>
            <a:endParaRPr lang="en-US" altLang="ko-KR"/>
          </a:p>
        </p:txBody>
      </p:sp>
      <p:sp>
        <p:nvSpPr>
          <p:cNvPr id="23557" name="Rectangle 2"/>
          <p:cNvSpPr>
            <a:spLocks noGrp="1" noChangeArrowheads="1"/>
          </p:cNvSpPr>
          <p:nvPr>
            <p:ph type="title"/>
          </p:nvPr>
        </p:nvSpPr>
        <p:spPr/>
        <p:txBody>
          <a:bodyPr/>
          <a:lstStyle/>
          <a:p>
            <a:r>
              <a:rPr lang="en-US" altLang="en-US" dirty="0" smtClean="0"/>
              <a:t>Motion </a:t>
            </a:r>
            <a:r>
              <a:rPr lang="en-US" altLang="en-US" dirty="0" smtClean="0"/>
              <a:t>1</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a:t>Motion to reconfirm </a:t>
            </a:r>
            <a:r>
              <a:rPr lang="en-US" altLang="en-US" dirty="0" smtClean="0"/>
              <a:t>the following </a:t>
            </a:r>
            <a:r>
              <a:rPr lang="en-GB" altLang="ko-KR" dirty="0" smtClean="0"/>
              <a:t>current </a:t>
            </a:r>
            <a:r>
              <a:rPr lang="en-US" altLang="ko-KR" dirty="0" err="1"/>
              <a:t>TGah</a:t>
            </a:r>
            <a:r>
              <a:rPr lang="en-US" altLang="ko-KR" dirty="0"/>
              <a:t> officers </a:t>
            </a:r>
            <a:r>
              <a:rPr lang="en-US" altLang="en-US" dirty="0" smtClean="0"/>
              <a:t>as Vice Chairs and Secretary </a:t>
            </a:r>
            <a:r>
              <a:rPr lang="en-US" altLang="en-US" dirty="0"/>
              <a:t>of the 802.11 </a:t>
            </a:r>
            <a:r>
              <a:rPr lang="en-US" altLang="en-US" dirty="0" err="1" smtClean="0"/>
              <a:t>TGah</a:t>
            </a:r>
            <a:endParaRPr lang="en-US" altLang="en-US" dirty="0" smtClean="0"/>
          </a:p>
          <a:p>
            <a:pPr lvl="1"/>
            <a:r>
              <a:rPr lang="en-US" altLang="ko-KR" dirty="0"/>
              <a:t>First Vice Chair : Alfred </a:t>
            </a:r>
            <a:r>
              <a:rPr lang="en-US" altLang="ko-KR" dirty="0" err="1"/>
              <a:t>Asterjadhi</a:t>
            </a:r>
            <a:r>
              <a:rPr lang="en-US" altLang="ko-KR" dirty="0"/>
              <a:t> (Qualcomm)</a:t>
            </a:r>
          </a:p>
          <a:p>
            <a:pPr lvl="1"/>
            <a:r>
              <a:rPr lang="en-US" altLang="ko-KR" dirty="0"/>
              <a:t>Second Vice Chair : Zander Lei (I2R)</a:t>
            </a:r>
          </a:p>
          <a:p>
            <a:pPr lvl="1"/>
            <a:r>
              <a:rPr lang="en-US" altLang="ko-KR" dirty="0"/>
              <a:t>Secretary: Zander Lei (I2R)</a:t>
            </a:r>
          </a:p>
          <a:p>
            <a:pPr marL="0" indent="0">
              <a:buNone/>
            </a:pPr>
            <a:endParaRPr lang="en-US" altLang="en-US" dirty="0" smtClean="0"/>
          </a:p>
          <a:p>
            <a:pPr lvl="1"/>
            <a:r>
              <a:rPr lang="en-US" altLang="ko-KR" dirty="0"/>
              <a:t>Move:	Second:</a:t>
            </a:r>
          </a:p>
          <a:p>
            <a:pPr lvl="1"/>
            <a:r>
              <a:rPr lang="en-US" altLang="ko-KR" dirty="0"/>
              <a:t>Discussions:</a:t>
            </a:r>
            <a:endParaRPr lang="ko-KR" altLang="ko-KR" dirty="0"/>
          </a:p>
          <a:p>
            <a:pPr lvl="1"/>
            <a:r>
              <a:rPr lang="en-US" altLang="ko-KR" dirty="0" smtClean="0"/>
              <a:t>Motion</a:t>
            </a:r>
            <a:endParaRPr lang="en-GB" altLang="ko-KR" dirty="0"/>
          </a:p>
        </p:txBody>
      </p:sp>
    </p:spTree>
    <p:extLst>
      <p:ext uri="{BB962C8B-B14F-4D97-AF65-F5344CB8AC3E}">
        <p14:creationId xmlns:p14="http://schemas.microsoft.com/office/powerpoint/2010/main" val="24347320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March meeting </a:t>
            </a:r>
            <a:r>
              <a:rPr lang="en-GB" altLang="ko-KR" dirty="0"/>
              <a:t>(</a:t>
            </a:r>
            <a:r>
              <a:rPr lang="en-GB" altLang="ko-KR" dirty="0" smtClean="0"/>
              <a:t>11-16/0504r0</a:t>
            </a:r>
            <a:r>
              <a:rPr lang="en-GB" altLang="ko-KR" dirty="0"/>
              <a:t>) </a:t>
            </a:r>
            <a:r>
              <a:rPr lang="en-US" altLang="ko-KR" dirty="0" smtClean="0"/>
              <a:t>and </a:t>
            </a:r>
            <a:r>
              <a:rPr lang="en-US" altLang="ko-KR" dirty="0" err="1"/>
              <a:t>conf</a:t>
            </a:r>
            <a:r>
              <a:rPr lang="en-US" altLang="ko-KR" dirty="0"/>
              <a:t> call minutes </a:t>
            </a:r>
            <a:r>
              <a:rPr lang="en-US" altLang="ko-KR" dirty="0" smtClean="0"/>
              <a:t>(</a:t>
            </a:r>
            <a:r>
              <a:rPr lang="pt-BR" altLang="ko-KR" dirty="0" smtClean="0"/>
              <a:t>11-16/xxxxr0</a:t>
            </a:r>
            <a:r>
              <a:rPr lang="en-US" altLang="ko-KR" dirty="0" smtClean="0"/>
              <a:t>)</a:t>
            </a:r>
            <a:endParaRPr lang="en-GB" altLang="ko-KR" dirty="0" smtClean="0"/>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meeting minutes (11-16/0504r0)</a:t>
            </a:r>
          </a:p>
          <a:p>
            <a:pPr marL="1009650" lvl="1" indent="-609600"/>
            <a:r>
              <a:rPr lang="en-US" dirty="0"/>
              <a:t>Conference call </a:t>
            </a:r>
            <a:r>
              <a:rPr lang="en-US" dirty="0" smtClean="0"/>
              <a:t>minutes (</a:t>
            </a:r>
            <a:r>
              <a:rPr lang="en-US" dirty="0" smtClean="0"/>
              <a:t>11-16/0544r0, </a:t>
            </a:r>
            <a:r>
              <a:rPr lang="en-US" altLang="ko-KR" dirty="0" smtClean="0"/>
              <a:t>11-16/0560r0</a:t>
            </a:r>
            <a:r>
              <a:rPr lang="en-US" dirty="0" smtClean="0"/>
              <a:t>)</a:t>
            </a:r>
            <a:endParaRPr lang="en-US" dirty="0" smtClean="0"/>
          </a:p>
          <a:p>
            <a:pPr marL="609600" indent="-609600"/>
            <a:r>
              <a:rPr lang="en-US" altLang="ko-KR" dirty="0" smtClean="0"/>
              <a:t>Address Sponsor Ballot comments for Draft </a:t>
            </a:r>
            <a:r>
              <a:rPr lang="en-US" altLang="ko-KR" dirty="0" smtClean="0"/>
              <a:t>8.0 </a:t>
            </a:r>
            <a:endParaRPr lang="en-US" altLang="ko-KR" dirty="0" smtClean="0"/>
          </a:p>
          <a:p>
            <a:pPr marL="1009650" lvl="1" indent="-609600"/>
            <a:r>
              <a:rPr lang="en-US" altLang="ko-KR" dirty="0" smtClean="0"/>
              <a:t>Comment Spreadsheet (11-16/xxxxr0)</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D8.x </a:t>
            </a:r>
            <a:r>
              <a:rPr lang="en-US" altLang="ko-KR" dirty="0"/>
              <a:t>of the draft based on motions passed in </a:t>
            </a:r>
            <a:r>
              <a:rPr lang="en-US" altLang="ko-KR" dirty="0" err="1"/>
              <a:t>TGah</a:t>
            </a:r>
            <a:r>
              <a:rPr lang="en-US" altLang="ko-KR" dirty="0"/>
              <a:t> at the </a:t>
            </a:r>
            <a:r>
              <a:rPr lang="en-US" altLang="ko-KR" dirty="0" smtClean="0"/>
              <a:t>May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a:t>May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May 2016</a:t>
            </a:r>
          </a:p>
        </p:txBody>
      </p:sp>
      <p:sp>
        <p:nvSpPr>
          <p:cNvPr id="14339" name="Footer Placeholder 4"/>
          <p:cNvSpPr>
            <a:spLocks noGrp="1"/>
          </p:cNvSpPr>
          <p:nvPr>
            <p:ph type="ftr" sz="quarter" idx="11"/>
          </p:nvPr>
        </p:nvSpPr>
        <p:spPr>
          <a:xfrm>
            <a:off x="6662962" y="6475413"/>
            <a:ext cx="1880963"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22</a:t>
            </a:fld>
            <a:endParaRPr lang="en-US" altLang="ko-KR"/>
          </a:p>
        </p:txBody>
      </p:sp>
      <p:sp>
        <p:nvSpPr>
          <p:cNvPr id="23557" name="Rectangle 2"/>
          <p:cNvSpPr>
            <a:spLocks noGrp="1" noChangeArrowheads="1"/>
          </p:cNvSpPr>
          <p:nvPr>
            <p:ph type="title"/>
          </p:nvPr>
        </p:nvSpPr>
        <p:spPr/>
        <p:txBody>
          <a:bodyPr/>
          <a:lstStyle/>
          <a:p>
            <a:r>
              <a:rPr lang="en-US" altLang="en-US" dirty="0" smtClean="0"/>
              <a:t>Motion </a:t>
            </a:r>
            <a:r>
              <a:rPr lang="en-US" altLang="en-US" dirty="0" smtClean="0"/>
              <a:t>6</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a:t>
            </a:r>
            <a:r>
              <a:rPr lang="en-US" altLang="en-US" dirty="0" smtClean="0"/>
              <a:t>D8.0 </a:t>
            </a:r>
            <a:endParaRPr lang="en-US" altLang="en-US" dirty="0" smtClean="0"/>
          </a:p>
          <a:p>
            <a:r>
              <a:rPr lang="en-US" altLang="en-US" dirty="0" smtClean="0"/>
              <a:t>Instruct the </a:t>
            </a:r>
            <a:r>
              <a:rPr lang="en-US" altLang="en-US" dirty="0" err="1" smtClean="0"/>
              <a:t>TGah</a:t>
            </a:r>
            <a:r>
              <a:rPr lang="en-US" altLang="en-US" dirty="0" smtClean="0"/>
              <a:t> editor to prepare P802.11ah </a:t>
            </a:r>
            <a:r>
              <a:rPr lang="en-US" altLang="en-US" dirty="0" smtClean="0"/>
              <a:t>D9.0 </a:t>
            </a:r>
            <a:r>
              <a:rPr lang="en-US" altLang="en-US" dirty="0" smtClean="0"/>
              <a:t>incorporating these resolutions and, </a:t>
            </a:r>
          </a:p>
          <a:p>
            <a:r>
              <a:rPr lang="en-US" altLang="en-US" dirty="0" smtClean="0"/>
              <a:t>Approve a 15 day </a:t>
            </a:r>
            <a:r>
              <a:rPr lang="en-US" altLang="en-US" dirty="0"/>
              <a:t>Sponsor Recirculation Ballot </a:t>
            </a:r>
            <a:r>
              <a:rPr lang="en-US" altLang="en-US" dirty="0" smtClean="0"/>
              <a:t>asking the question “Should P802.11ah </a:t>
            </a:r>
            <a:r>
              <a:rPr lang="en-US" altLang="en-US" dirty="0" smtClean="0"/>
              <a:t>D9.0 </a:t>
            </a:r>
            <a:r>
              <a:rPr lang="en-US" altLang="en-US" dirty="0" smtClean="0"/>
              <a:t>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11-16/xxxxr0?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5.0 and 6.0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a:t>
            </a:r>
            <a:r>
              <a:rPr lang="en-US" altLang="ko-KR" dirty="0"/>
              <a:t>(Wednesday AM1)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371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a:t>
            </a:r>
            <a:r>
              <a:rPr lang="en-US" altLang="ko-KR" dirty="0"/>
              <a:t>(Wednesday AM1)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2136656696"/>
              </p:ext>
            </p:extLst>
          </p:nvPr>
        </p:nvGraphicFramePr>
        <p:xfrm>
          <a:off x="457202" y="2133600"/>
          <a:ext cx="8381998" cy="19050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02 March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14 April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7.0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83.52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91.85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endParaRPr lang="en-US" dirty="0"/>
          </a:p>
        </p:txBody>
      </p:sp>
      <p:sp>
        <p:nvSpPr>
          <p:cNvPr id="3" name="Content Placeholder 2"/>
          <p:cNvSpPr>
            <a:spLocks noGrp="1"/>
          </p:cNvSpPr>
          <p:nvPr>
            <p:ph idx="1"/>
          </p:nvPr>
        </p:nvSpPr>
        <p:spPr/>
        <p:txBody>
          <a:bodyPr/>
          <a:lstStyle/>
          <a:p>
            <a:r>
              <a:rPr lang="en-US" altLang="ko-KR" dirty="0"/>
              <a:t>PHY and MAC</a:t>
            </a:r>
          </a:p>
          <a:p>
            <a:pPr lvl="1">
              <a:buFont typeface="Arial" panose="020B0604020202020204" pitchFamily="34" charset="0"/>
              <a:buChar char="•"/>
            </a:pPr>
            <a:r>
              <a:rPr lang="en-US" altLang="ko-KR" dirty="0"/>
              <a:t>TBD</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a:t>May 2016</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t>
            </a:r>
            <a:r>
              <a:rPr lang="en-US" altLang="ko-KR" dirty="0" smtClean="0"/>
              <a:t>and MAC</a:t>
            </a:r>
          </a:p>
          <a:p>
            <a:pPr lvl="1">
              <a:buFont typeface="Arial" panose="020B0604020202020204" pitchFamily="34" charset="0"/>
              <a:buChar char="•"/>
            </a:pPr>
            <a:r>
              <a:rPr lang="en-US" altLang="ko-KR" dirty="0" smtClean="0"/>
              <a:t>TBD</a:t>
            </a:r>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
        <p:nvSpPr>
          <p:cNvPr id="9" name="Content Placeholder 2"/>
          <p:cNvSpPr>
            <a:spLocks noGrp="1"/>
          </p:cNvSpPr>
          <p:nvPr>
            <p:ph idx="1"/>
          </p:nvPr>
        </p:nvSpPr>
        <p:spPr>
          <a:xfrm>
            <a:off x="685800" y="1981200"/>
            <a:ext cx="7772400" cy="4114800"/>
          </a:xfrm>
        </p:spPr>
        <p:txBody>
          <a:bodyPr/>
          <a:lstStyle/>
          <a:p>
            <a:r>
              <a:rPr lang="en-GB" altLang="ko-KR" dirty="0"/>
              <a:t>Reaffirmation for current </a:t>
            </a:r>
            <a:r>
              <a:rPr lang="en-US" altLang="ko-KR" dirty="0" err="1"/>
              <a:t>TGah</a:t>
            </a:r>
            <a:r>
              <a:rPr lang="en-US" altLang="ko-KR" dirty="0"/>
              <a:t> officers</a:t>
            </a:r>
          </a:p>
          <a:p>
            <a:pPr lvl="1"/>
            <a:r>
              <a:rPr lang="en-US" altLang="ko-KR" dirty="0"/>
              <a:t>First Vice Chair : Alfred </a:t>
            </a:r>
            <a:r>
              <a:rPr lang="en-US" altLang="ko-KR" dirty="0" err="1"/>
              <a:t>Asterjadhi</a:t>
            </a:r>
            <a:r>
              <a:rPr lang="en-US" altLang="ko-KR" dirty="0"/>
              <a:t> (Qualcomm)</a:t>
            </a:r>
          </a:p>
          <a:p>
            <a:pPr lvl="1"/>
            <a:r>
              <a:rPr lang="en-US" altLang="ko-KR" dirty="0"/>
              <a:t>Second Vice Chair : Zander Lei (I2R)</a:t>
            </a:r>
          </a:p>
          <a:p>
            <a:pPr lvl="1"/>
            <a:r>
              <a:rPr lang="en-US" altLang="ko-KR" dirty="0"/>
              <a:t>Secretary: Zander Lei (I2R)</a:t>
            </a:r>
          </a:p>
          <a:p>
            <a:pPr marL="457200" lvl="1" indent="0">
              <a:buNone/>
            </a:pPr>
            <a:r>
              <a:rPr lang="en-US" altLang="ko-KR" dirty="0"/>
              <a:t>Note) </a:t>
            </a:r>
            <a:r>
              <a:rPr lang="en-GB" altLang="ko-KR" dirty="0"/>
              <a:t>Reaffirmation of </a:t>
            </a:r>
            <a:r>
              <a:rPr lang="en-US" altLang="ko-KR" dirty="0"/>
              <a:t>Task Group Chair is processed in WG plenary </a:t>
            </a:r>
            <a:r>
              <a:rPr lang="en-US" altLang="ko-KR" dirty="0" smtClean="0"/>
              <a:t>session</a:t>
            </a:r>
            <a:endParaRPr lang="en-US" altLang="ko-KR" dirty="0" smtClean="0"/>
          </a:p>
          <a:p>
            <a:endParaRPr lang="en-US" altLang="ko-KR" dirty="0"/>
          </a:p>
          <a:p>
            <a:r>
              <a:rPr lang="en-US" altLang="ko-KR" dirty="0" smtClean="0"/>
              <a:t>PHY </a:t>
            </a:r>
            <a:r>
              <a:rPr lang="en-US" altLang="ko-KR" dirty="0"/>
              <a:t>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a:t>
            </a:r>
            <a:r>
              <a:rPr lang="en-US" altLang="ko-KR" dirty="0" smtClean="0"/>
              <a:t>made during May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11700</TotalTime>
  <Words>1267</Words>
  <Application>Microsoft Office PowerPoint</Application>
  <PresentationFormat>화면 슬라이드 쇼(4:3)</PresentationFormat>
  <Paragraphs>400</Paragraphs>
  <Slides>23</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May 2016</vt:lpstr>
      <vt:lpstr>IEEE 802.11ah Agenda</vt:lpstr>
      <vt:lpstr>Submissions (Wednesday AM1)</vt:lpstr>
      <vt:lpstr>Submissions (Wednesday AM1)</vt:lpstr>
      <vt:lpstr>Submissions (Wednesday AM1)</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1135</cp:revision>
  <cp:lastPrinted>1998-02-10T13:28:06Z</cp:lastPrinted>
  <dcterms:created xsi:type="dcterms:W3CDTF">2009-11-09T00:32:22Z</dcterms:created>
  <dcterms:modified xsi:type="dcterms:W3CDTF">2016-05-13T18:37:06Z</dcterms:modified>
</cp:coreProperties>
</file>