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417" r:id="rId4"/>
    <p:sldId id="589" r:id="rId5"/>
    <p:sldId id="517" r:id="rId6"/>
    <p:sldId id="579" r:id="rId7"/>
    <p:sldId id="557" r:id="rId8"/>
    <p:sldId id="580" r:id="rId9"/>
    <p:sldId id="298" r:id="rId10"/>
    <p:sldId id="596" r:id="rId11"/>
    <p:sldId id="592" r:id="rId12"/>
    <p:sldId id="593" r:id="rId13"/>
    <p:sldId id="594" r:id="rId14"/>
    <p:sldId id="597" r:id="rId15"/>
    <p:sldId id="599" r:id="rId16"/>
    <p:sldId id="595" r:id="rId17"/>
    <p:sldId id="598" r:id="rId18"/>
    <p:sldId id="591" r:id="rId19"/>
    <p:sldId id="600" r:id="rId20"/>
    <p:sldId id="590" r:id="rId21"/>
    <p:sldId id="516" r:id="rId22"/>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90" d="100"/>
          <a:sy n="90" d="100"/>
        </p:scale>
        <p:origin x="-1194"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7-01-000m-bss-intention-in-dmg-discovery-beac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9-01-000m-awake-window-access-fixes-in-dmg-network.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15/11-15-0665-31-000m-revmc-sb-gen-adhoc-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29-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17"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 </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mentor.ieee.org/802.11/dcn/16/11-16-0567-01-000m-bss-intention-in-dmg-discovery-beacon.docx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a:hlinkClick r:id="rId3"/>
              </a:rPr>
              <a:t>https://</a:t>
            </a:r>
            <a:r>
              <a:rPr lang="en-GB" sz="2000" dirty="0" smtClean="0">
                <a:hlinkClick r:id="rId3"/>
              </a:rPr>
              <a:t>mentor.ieee.org/802.11/dcn/16/11-16-0569-01-000m-awake-window-access-fixes-in-dmg-network.docx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endParaRPr lang="en-US" sz="1600" dirty="0" smtClean="0"/>
          </a:p>
          <a:p>
            <a:pPr lvl="1"/>
            <a:r>
              <a:rPr lang="en-US" sz="1600" dirty="0" smtClean="0"/>
              <a:t>“GEN-April </a:t>
            </a:r>
            <a:r>
              <a:rPr lang="en-US" sz="1600" dirty="0"/>
              <a:t>F2F </a:t>
            </a:r>
            <a:r>
              <a:rPr lang="en-US" sz="1600" dirty="0" smtClean="0"/>
              <a:t>– B” Tab in</a:t>
            </a:r>
            <a:endParaRPr lang="en-US" sz="1600" dirty="0" smtClean="0"/>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 name: in document TBD</a:t>
            </a:r>
            <a:endParaRPr lang="en-US" sz="1600" dirty="0"/>
          </a:p>
          <a:p>
            <a:endParaRPr lang="en-GB" sz="2000" dirty="0" smtClean="0"/>
          </a:p>
          <a:p>
            <a:endParaRPr lang="en-GB" sz="2000" dirty="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smtClean="0"/>
              <a:t>Seconded</a:t>
            </a:r>
            <a:r>
              <a:rPr lang="en-GB" sz="2000" dirty="0"/>
              <a:t>: </a:t>
            </a:r>
            <a:endParaRPr lang="en-GB" sz="2000" dirty="0" smtClean="0"/>
          </a:p>
          <a:p>
            <a:r>
              <a:rPr lang="en-GB" sz="2000" dirty="0" smtClean="0"/>
              <a:t>Result:</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a:t>
            </a:r>
            <a:r>
              <a:rPr lang="en-GB" sz="2000" dirty="0" smtClean="0"/>
              <a:t>Secure PSK</a:t>
            </a:r>
            <a:r>
              <a:rPr lang="en-GB" sz="2000" dirty="0" smtClean="0"/>
              <a:t>):</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smtClean="0"/>
              <a:t>resolution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endParaRPr lang="en-GB" sz="1200" dirty="0" smtClean="0"/>
          </a:p>
          <a:p>
            <a:pPr lvl="1"/>
            <a:r>
              <a:rPr lang="en-GB" sz="1200" dirty="0" smtClean="0"/>
              <a:t>CIDs </a:t>
            </a:r>
            <a:r>
              <a:rPr lang="en-GB" sz="1200" dirty="0" smtClean="0"/>
              <a:t>7742- Carlos </a:t>
            </a:r>
            <a:r>
              <a:rPr lang="en-GB" sz="1200" dirty="0" smtClean="0"/>
              <a:t>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51886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371600"/>
            <a:ext cx="4343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a:t>
            </a:r>
          </a:p>
          <a:p>
            <a:pPr lvl="1"/>
            <a:r>
              <a:rPr lang="en-GB" altLang="en-US" sz="1200" dirty="0"/>
              <a:t>CIDs 7061, 7420, 7421, 7462, 7727, 7783 – Jouni</a:t>
            </a:r>
            <a:r>
              <a:rPr lang="en-US" altLang="en-US" sz="1200" dirty="0"/>
              <a:t> </a:t>
            </a:r>
            <a:r>
              <a:rPr lang="en-US" altLang="en-US" sz="1200" dirty="0" smtClean="0"/>
              <a:t>11-16-710</a:t>
            </a:r>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0480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a:t>
            </a:r>
            <a:r>
              <a:rPr lang="en-US" altLang="en-US" sz="1200" dirty="0" smtClean="0"/>
              <a:t>calculation</a:t>
            </a:r>
          </a:p>
          <a:p>
            <a:pPr lvl="1">
              <a:lnSpc>
                <a:spcPct val="80000"/>
              </a:lnSpc>
            </a:pPr>
            <a:r>
              <a:rPr lang="en-GB" sz="1200" dirty="0"/>
              <a:t>CID 7396, 7210, 7212, 7240, 7244, 7317, 7448, 7503, 7812 – Mark Rison –delayed block </a:t>
            </a:r>
            <a:br>
              <a:rPr lang="en-GB" sz="1200" dirty="0"/>
            </a:br>
            <a:r>
              <a:rPr lang="en-GB" sz="1200" dirty="0" err="1"/>
              <a:t>ack</a:t>
            </a:r>
            <a:r>
              <a:rPr lang="en-GB" sz="1200" dirty="0"/>
              <a:t> impact question</a:t>
            </a:r>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GB" sz="1200" dirty="0" err="1" smtClean="0"/>
              <a:t>Sigurd</a:t>
            </a:r>
            <a:r>
              <a:rPr lang="en-GB" sz="1200" dirty="0" smtClean="0"/>
              <a:t> CIDs 7106, 7584</a:t>
            </a:r>
          </a:p>
          <a:p>
            <a:pPr lvl="1">
              <a:lnSpc>
                <a:spcPct val="80000"/>
              </a:lnSpc>
            </a:pPr>
            <a:r>
              <a:rPr lang="en-US" altLang="en-US" sz="1200" dirty="0" smtClean="0"/>
              <a:t>CIDs – Matt Fischer</a:t>
            </a:r>
          </a:p>
          <a:p>
            <a:pPr lvl="1">
              <a:lnSpc>
                <a:spcPct val="80000"/>
              </a:lnSpc>
            </a:pPr>
            <a:r>
              <a:rPr lang="en-US" altLang="en-US" sz="1200" dirty="0" smtClean="0"/>
              <a:t>Mark </a:t>
            </a:r>
            <a:r>
              <a:rPr lang="en-US" altLang="en-US" sz="1200" dirty="0" smtClean="0"/>
              <a:t>Hamilton CIDs: 7146, 7324, 7824</a:t>
            </a:r>
          </a:p>
          <a:p>
            <a:pPr lvl="1">
              <a:lnSpc>
                <a:spcPct val="80000"/>
              </a:lnSpc>
            </a:pPr>
            <a:r>
              <a:rPr lang="en-US" altLang="en-US" sz="1200" dirty="0" smtClean="0"/>
              <a:t>Graham Smith CIDs</a:t>
            </a:r>
          </a:p>
          <a:p>
            <a:pPr lvl="1">
              <a:lnSpc>
                <a:spcPct val="80000"/>
              </a:lnSpc>
            </a:pPr>
            <a:r>
              <a:rPr lang="en-US" altLang="en-US" sz="1200" dirty="0" smtClean="0"/>
              <a:t>CID 7165 – Solomon </a:t>
            </a:r>
            <a:r>
              <a:rPr lang="en-US" altLang="en-US" sz="1200" dirty="0" smtClean="0"/>
              <a:t>11-16-580</a:t>
            </a:r>
          </a:p>
          <a:p>
            <a:pPr lvl="1">
              <a:lnSpc>
                <a:spcPct val="80000"/>
              </a:lnSpc>
            </a:pPr>
            <a:r>
              <a:rPr lang="en-GB" sz="1200" dirty="0" smtClean="0"/>
              <a:t>Adrian – Editorial CIDs</a:t>
            </a:r>
          </a:p>
          <a:p>
            <a:pPr lvl="1">
              <a:lnSpc>
                <a:spcPct val="80000"/>
              </a:lnSpc>
            </a:pPr>
            <a:endParaRPr lang="en-US" altLang="en-US" sz="1200" dirty="0" smtClean="0"/>
          </a:p>
        </p:txBody>
      </p:sp>
      <p:sp>
        <p:nvSpPr>
          <p:cNvPr id="13" name="Rectangle 35"/>
          <p:cNvSpPr>
            <a:spLocks noChangeArrowheads="1"/>
          </p:cNvSpPr>
          <p:nvPr/>
        </p:nvSpPr>
        <p:spPr bwMode="auto">
          <a:xfrm>
            <a:off x="4730750" y="42672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US" altLang="en-US" sz="1200" dirty="0" smtClean="0"/>
              <a:t>Carlos Aldana – 11-16-703</a:t>
            </a:r>
          </a:p>
          <a:p>
            <a:pPr lvl="1">
              <a:lnSpc>
                <a:spcPct val="80000"/>
              </a:lnSpc>
            </a:pPr>
            <a:r>
              <a:rPr lang="en-GB" sz="1200" dirty="0"/>
              <a:t>CIDs 7074, 7077, 7207, 7818 (Ganesh) 45 mins</a:t>
            </a:r>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marL="457200" lvl="1" indent="0">
              <a:lnSpc>
                <a:spcPct val="90000"/>
              </a:lnSpc>
              <a:buNone/>
            </a:pPr>
            <a:endParaRPr lang="en-US" altLang="en-US" dirty="0" smtClean="0"/>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10"/>
              </a:rPr>
              <a:t>https://</a:t>
            </a:r>
            <a:r>
              <a:rPr lang="en-US" altLang="en-US" dirty="0" smtClean="0">
                <a:hlinkClick r:id="rId10"/>
              </a:rPr>
              <a:t>mentor.ieee.org/802.11/dcn/13/11-13-0095-29-000m-editor-reports.pptx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439431</TotalTime>
  <Words>1661</Words>
  <Application>Microsoft Office PowerPoint</Application>
  <PresentationFormat>On-screen Show (4:3)</PresentationFormat>
  <Paragraphs>358</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vt:lpstr>
      <vt:lpstr>Motion –  </vt:lpstr>
      <vt:lpstr>Motion – </vt:lpstr>
      <vt:lpstr>Motion – </vt:lpstr>
      <vt:lpstr>Motion –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2561</cp:revision>
  <cp:lastPrinted>1998-02-10T13:28:06Z</cp:lastPrinted>
  <dcterms:created xsi:type="dcterms:W3CDTF">2005-01-04T21:26:55Z</dcterms:created>
  <dcterms:modified xsi:type="dcterms:W3CDTF">2016-05-18T05:06:15Z</dcterms:modified>
</cp:coreProperties>
</file>