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417" r:id="rId4"/>
    <p:sldId id="589" r:id="rId5"/>
    <p:sldId id="517" r:id="rId6"/>
    <p:sldId id="579" r:id="rId7"/>
    <p:sldId id="557" r:id="rId8"/>
    <p:sldId id="580" r:id="rId9"/>
    <p:sldId id="298" r:id="rId10"/>
    <p:sldId id="596" r:id="rId11"/>
    <p:sldId id="592" r:id="rId12"/>
    <p:sldId id="593" r:id="rId13"/>
    <p:sldId id="594" r:id="rId14"/>
    <p:sldId id="597" r:id="rId15"/>
    <p:sldId id="599" r:id="rId16"/>
    <p:sldId id="595" r:id="rId17"/>
    <p:sldId id="598" r:id="rId18"/>
    <p:sldId id="591" r:id="rId19"/>
    <p:sldId id="600" r:id="rId20"/>
    <p:sldId id="590" r:id="rId21"/>
    <p:sldId id="516" r:id="rId2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90" d="100"/>
          <a:sy n="90" d="100"/>
        </p:scale>
        <p:origin x="-1194" y="156"/>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802.11-16/0511r4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567-01-000m-bss-intention-in-dmg-discovery-beacon.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0569-01-000m-awake-window-access-fixes-in-dmg-network.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6/11-16-0562-01-000m-suite-b-akm-update.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15/11-15-0665-31-000m-revmc-sb-gen-adhoc-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0665-31-000m-revmc-sb-gen-adho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29-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2016-05-17</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013"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 </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GB" sz="2000" dirty="0" smtClean="0"/>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mentor.ieee.org/802.11/dcn/16/11-16-0567-01-000m-bss-intention-in-dmg-discovery-beacon.docx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a:hlinkClick r:id="rId3"/>
              </a:rPr>
              <a:t>https://</a:t>
            </a:r>
            <a:r>
              <a:rPr lang="en-GB" sz="2000" dirty="0" smtClean="0">
                <a:hlinkClick r:id="rId3"/>
              </a:rPr>
              <a:t>mentor.ieee.org/802.11/dcn/16/11-16-0569-01-000m-awake-window-access-fixes-in-dmg-network.docx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 (Suite B clarification): </a:t>
            </a:r>
            <a:r>
              <a:rPr lang="en-GB" sz="2000" dirty="0"/>
              <a:t>Incorporate the text changes in </a:t>
            </a:r>
            <a:r>
              <a:rPr lang="en-GB" sz="2000" dirty="0">
                <a:hlinkClick r:id="rId3"/>
              </a:rPr>
              <a:t>https://</a:t>
            </a:r>
            <a:r>
              <a:rPr lang="en-GB" sz="2000" dirty="0" smtClean="0">
                <a:hlinkClick r:id="rId3"/>
              </a:rPr>
              <a:t>mentor.ieee.org/802.11/dcn/16/11-16-0562-01-000m-suite-b-akm-update.docx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58489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a:t>
            </a:r>
            <a:endParaRPr lang="en-US" sz="1600" dirty="0" smtClean="0"/>
          </a:p>
          <a:p>
            <a:pPr lvl="1"/>
            <a:r>
              <a:rPr lang="en-US" sz="1600" dirty="0" smtClean="0"/>
              <a:t>“GEN-April </a:t>
            </a:r>
            <a:r>
              <a:rPr lang="en-US" sz="1600" dirty="0"/>
              <a:t>F2F </a:t>
            </a:r>
            <a:r>
              <a:rPr lang="en-US" sz="1600" dirty="0" smtClean="0"/>
              <a:t>– B” Tab in</a:t>
            </a:r>
            <a:endParaRPr lang="en-US" sz="1600" dirty="0" smtClean="0"/>
          </a:p>
          <a:p>
            <a:pPr lvl="1"/>
            <a:r>
              <a:rPr lang="en-US" sz="1600" u="sng" dirty="0">
                <a:hlinkClick r:id="rId4"/>
              </a:rPr>
              <a:t>https://</a:t>
            </a:r>
            <a:r>
              <a:rPr lang="en-US" sz="1600" u="sng" dirty="0" smtClean="0">
                <a:hlinkClick r:id="rId4"/>
              </a:rPr>
              <a:t>mentor.ieee.org/802.11/dcn/15/11-15-0665-31-000m-revmc-sb-gen-adhoc-comments.xlsx</a:t>
            </a:r>
            <a:r>
              <a:rPr lang="en-US" sz="1600" u="sng" dirty="0" smtClean="0"/>
              <a:t> </a:t>
            </a:r>
            <a:endParaRPr lang="en-US" sz="1600" dirty="0"/>
          </a:p>
          <a:p>
            <a:pPr lvl="1"/>
            <a:r>
              <a:rPr lang="en-GB" sz="1600" dirty="0"/>
              <a:t>“Editor – name: in document TBD</a:t>
            </a:r>
            <a:endParaRPr lang="en-US" sz="1600" dirty="0"/>
          </a:p>
          <a:p>
            <a:endParaRPr lang="en-GB" sz="2000" dirty="0" smtClean="0"/>
          </a:p>
          <a:p>
            <a:endParaRPr lang="en-GB" sz="2000" dirty="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smtClean="0"/>
              <a:t>Seconded</a:t>
            </a:r>
            <a:r>
              <a:rPr lang="en-GB" sz="2000" dirty="0"/>
              <a:t>: </a:t>
            </a:r>
            <a:endParaRPr lang="en-GB" sz="2000" dirty="0" smtClean="0"/>
          </a:p>
          <a:p>
            <a:r>
              <a:rPr lang="en-GB" sz="2000" dirty="0" smtClean="0"/>
              <a:t>Result:</a:t>
            </a:r>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in the “CID 7553”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a:t>
            </a:r>
            <a:r>
              <a:rPr lang="en-GB" sz="2000" dirty="0" smtClean="0"/>
              <a:t>Secure PSK</a:t>
            </a:r>
            <a:r>
              <a:rPr lang="en-GB" sz="2000" dirty="0" smtClean="0"/>
              <a:t>):</a:t>
            </a:r>
            <a:endParaRPr lang="en-US" sz="2000" dirty="0"/>
          </a:p>
          <a:p>
            <a:r>
              <a:rPr lang="en-GB" sz="2000" dirty="0"/>
              <a:t>Move to approve the comment resolution to CID </a:t>
            </a:r>
            <a:r>
              <a:rPr lang="en-GB" sz="2000" dirty="0" smtClean="0"/>
              <a:t>7377 </a:t>
            </a:r>
            <a:r>
              <a:rPr lang="en-GB" sz="2000" dirty="0"/>
              <a:t>in the </a:t>
            </a:r>
            <a:r>
              <a:rPr lang="en-GB" sz="2000" dirty="0" smtClean="0"/>
              <a:t>“GEN-April F2F - A” </a:t>
            </a:r>
            <a:r>
              <a:rPr lang="en-GB" sz="2000" dirty="0"/>
              <a:t>tab in </a:t>
            </a:r>
            <a:r>
              <a:rPr lang="en-GB" sz="2000" dirty="0">
                <a:hlinkClick r:id="rId3"/>
              </a:rPr>
              <a:t>https://</a:t>
            </a:r>
            <a:r>
              <a:rPr lang="en-GB" sz="2000" dirty="0" smtClean="0">
                <a:hlinkClick r:id="rId3"/>
              </a:rPr>
              <a:t>mentor.ieee.org/802.11/dcn/15/11-15-0665-31-000m-revmc-sb-gen-adhoc-comments.xlsx</a:t>
            </a:r>
            <a:r>
              <a:rPr lang="en-GB" sz="2000" dirty="0" smtClean="0"/>
              <a:t> </a:t>
            </a:r>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57409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a:t>
            </a:r>
            <a:r>
              <a:rPr lang="en-US" altLang="en-US" sz="2000" dirty="0" smtClean="0"/>
              <a:t>resolution</a:t>
            </a:r>
            <a:endParaRPr lang="en-US" altLang="en-US" sz="2000" dirty="0" smtClean="0"/>
          </a:p>
          <a:p>
            <a:r>
              <a:rPr lang="en-US" altLang="en-US" sz="2000" dirty="0" smtClean="0"/>
              <a:t>Conference </a:t>
            </a:r>
            <a:r>
              <a:rPr lang="en-US" altLang="en-US" sz="2000" dirty="0"/>
              <a:t>c</a:t>
            </a:r>
            <a:r>
              <a:rPr lang="en-US" altLang="en-US" sz="2000" dirty="0" smtClean="0"/>
              <a:t>alls 10am Eastern  3 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smtClean="0"/>
              <a:t>11-16-554, 11-16-711 </a:t>
            </a:r>
            <a:r>
              <a:rPr lang="en-GB" sz="1200" dirty="0"/>
              <a:t>Menzo, CID 7698, 7658, </a:t>
            </a:r>
            <a:r>
              <a:rPr lang="en-GB" sz="1200" dirty="0" smtClean="0"/>
              <a:t>7674</a:t>
            </a:r>
          </a:p>
          <a:p>
            <a:pPr lvl="1"/>
            <a:r>
              <a:rPr lang="en-GB" sz="1200" dirty="0" smtClean="0"/>
              <a:t>Adrian </a:t>
            </a:r>
            <a:r>
              <a:rPr lang="en-GB" sz="1200" dirty="0"/>
              <a:t>CIDs – </a:t>
            </a:r>
            <a:r>
              <a:rPr lang="en-GB" sz="1200" dirty="0" smtClean="0"/>
              <a:t>CID 7111(LCI), 7804</a:t>
            </a:r>
            <a:endParaRPr lang="en-GB" sz="1200" dirty="0" smtClean="0"/>
          </a:p>
          <a:p>
            <a:pPr lvl="1"/>
            <a:r>
              <a:rPr lang="en-GB" sz="1200" dirty="0" smtClean="0"/>
              <a:t>CIDs </a:t>
            </a:r>
            <a:r>
              <a:rPr lang="en-GB" sz="1200" dirty="0" smtClean="0"/>
              <a:t>7742- Carlos </a:t>
            </a:r>
            <a:r>
              <a:rPr lang="en-GB" sz="1200" dirty="0" smtClean="0"/>
              <a:t>Aldana, 11-16-703</a:t>
            </a:r>
            <a:r>
              <a:rPr lang="en-GB" sz="1600" dirty="0" smtClean="0"/>
              <a:t/>
            </a:r>
            <a:br>
              <a:rPr lang="en-GB" sz="1600" dirty="0" smtClean="0"/>
            </a:br>
            <a:endParaRPr lang="en-GB" sz="1600" dirty="0" smtClean="0"/>
          </a:p>
        </p:txBody>
      </p:sp>
      <p:sp>
        <p:nvSpPr>
          <p:cNvPr id="4110" name="Rectangle 35"/>
          <p:cNvSpPr>
            <a:spLocks noChangeArrowheads="1"/>
          </p:cNvSpPr>
          <p:nvPr/>
        </p:nvSpPr>
        <p:spPr bwMode="auto">
          <a:xfrm>
            <a:off x="4782436" y="5188688"/>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 minutes, CIDs, presentations</a:t>
            </a:r>
          </a:p>
          <a:p>
            <a:pPr lvl="1">
              <a:lnSpc>
                <a:spcPct val="80000"/>
              </a:lnSpc>
            </a:pPr>
            <a:r>
              <a:rPr lang="en-US" altLang="en-US" sz="1200" dirty="0" smtClean="0"/>
              <a:t>Comment resolution</a:t>
            </a:r>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
        <p:nvSpPr>
          <p:cNvPr id="10" name="Rectangle 35"/>
          <p:cNvSpPr>
            <a:spLocks noChangeArrowheads="1"/>
          </p:cNvSpPr>
          <p:nvPr/>
        </p:nvSpPr>
        <p:spPr bwMode="auto">
          <a:xfrm>
            <a:off x="305666" y="3581400"/>
            <a:ext cx="4643790" cy="160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200" dirty="0" smtClean="0"/>
              <a:t>CIDs 7209, 7211, 7626, 7787, 7152 – Carlos Cordeiro</a:t>
            </a:r>
          </a:p>
          <a:p>
            <a:pPr lvl="1"/>
            <a:r>
              <a:rPr lang="en-GB" sz="1200" dirty="0" smtClean="0"/>
              <a:t>Graham </a:t>
            </a:r>
            <a:r>
              <a:rPr lang="en-GB" sz="1200" dirty="0"/>
              <a:t>Smith CIDs </a:t>
            </a:r>
            <a:endParaRPr lang="en-GB" sz="1200" dirty="0" smtClean="0"/>
          </a:p>
          <a:p>
            <a:pPr lvl="1"/>
            <a:r>
              <a:rPr lang="en-GB" sz="1200" dirty="0" smtClean="0"/>
              <a:t>CIDs </a:t>
            </a:r>
            <a:r>
              <a:rPr lang="en-GB" sz="1200" dirty="0"/>
              <a:t>7074, </a:t>
            </a:r>
            <a:r>
              <a:rPr lang="en-GB" sz="1200" dirty="0" smtClean="0"/>
              <a:t>7077, 7207, 7818 </a:t>
            </a:r>
            <a:r>
              <a:rPr lang="en-GB" sz="1200" dirty="0"/>
              <a:t>(Ganesh) </a:t>
            </a:r>
            <a:r>
              <a:rPr lang="en-GB" sz="1200" dirty="0" smtClean="0"/>
              <a:t>45 mins</a:t>
            </a:r>
          </a:p>
          <a:p>
            <a:pPr lvl="1">
              <a:lnSpc>
                <a:spcPct val="80000"/>
              </a:lnSpc>
            </a:pPr>
            <a:r>
              <a:rPr lang="en-GB" sz="1200" dirty="0" smtClean="0"/>
              <a:t>Adrian Editorial CIDs</a:t>
            </a:r>
          </a:p>
          <a:p>
            <a:pPr lvl="1"/>
            <a:r>
              <a:rPr lang="en-GB" sz="1200" dirty="0" err="1" smtClean="0"/>
              <a:t>Sigurd</a:t>
            </a:r>
            <a:r>
              <a:rPr lang="en-GB" sz="1200" dirty="0" smtClean="0"/>
              <a:t> CIDs 7106, 7584</a:t>
            </a:r>
          </a:p>
        </p:txBody>
      </p:sp>
      <p:sp>
        <p:nvSpPr>
          <p:cNvPr id="16" name="Rectangle 35"/>
          <p:cNvSpPr>
            <a:spLocks noChangeArrowheads="1"/>
          </p:cNvSpPr>
          <p:nvPr/>
        </p:nvSpPr>
        <p:spPr bwMode="auto">
          <a:xfrm>
            <a:off x="4724400" y="1371600"/>
            <a:ext cx="4343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r>
              <a:rPr lang="en-GB" sz="1200" dirty="0" smtClean="0"/>
              <a:t>), 11-16-562 (Suite B clarification)</a:t>
            </a:r>
          </a:p>
          <a:p>
            <a:pPr lvl="1"/>
            <a:r>
              <a:rPr lang="en-GB" altLang="en-US" sz="1200" dirty="0"/>
              <a:t>CIDs 7061, 7420, 7421, 7462, 7727, 7783 – Jouni</a:t>
            </a:r>
            <a:r>
              <a:rPr lang="en-US" altLang="en-US" sz="1200" dirty="0"/>
              <a:t> </a:t>
            </a:r>
            <a:r>
              <a:rPr lang="en-US" altLang="en-US" sz="1200" dirty="0" smtClean="0"/>
              <a:t>11-16-710</a:t>
            </a:r>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32766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a:t>
            </a:r>
            <a:r>
              <a:rPr lang="en-US" altLang="en-US" sz="1200" dirty="0" smtClean="0"/>
              <a:t>calculation</a:t>
            </a:r>
          </a:p>
          <a:p>
            <a:pPr lvl="1">
              <a:lnSpc>
                <a:spcPct val="80000"/>
              </a:lnSpc>
            </a:pPr>
            <a:r>
              <a:rPr lang="en-GB" sz="1200" dirty="0"/>
              <a:t>CID 7396, 7210, 7212, 7240, 7244, 7317, 7448, 7503, 7812 – Mark Rison –delayed block </a:t>
            </a:r>
            <a:br>
              <a:rPr lang="en-GB" sz="1200" dirty="0"/>
            </a:br>
            <a:r>
              <a:rPr lang="en-GB" sz="1200" dirty="0" err="1"/>
              <a:t>ack</a:t>
            </a:r>
            <a:r>
              <a:rPr lang="en-GB" sz="1200" dirty="0"/>
              <a:t> impact question</a:t>
            </a:r>
          </a:p>
          <a:p>
            <a:pPr lvl="1">
              <a:lnSpc>
                <a:spcPct val="80000"/>
              </a:lnSpc>
            </a:pPr>
            <a:endParaRPr lang="en-US" altLang="en-US" sz="1200" dirty="0"/>
          </a:p>
        </p:txBody>
      </p:sp>
      <p:sp>
        <p:nvSpPr>
          <p:cNvPr id="12" name="Rectangle 35"/>
          <p:cNvSpPr>
            <a:spLocks noChangeArrowheads="1"/>
          </p:cNvSpPr>
          <p:nvPr/>
        </p:nvSpPr>
        <p:spPr bwMode="auto">
          <a:xfrm>
            <a:off x="304800" y="5105400"/>
            <a:ext cx="464379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US" altLang="en-US" sz="1200" dirty="0" smtClean="0"/>
              <a:t>CIDs – Matt Fischer</a:t>
            </a:r>
          </a:p>
          <a:p>
            <a:pPr lvl="1">
              <a:lnSpc>
                <a:spcPct val="80000"/>
              </a:lnSpc>
            </a:pPr>
            <a:r>
              <a:rPr lang="en-US" altLang="en-US" sz="1200" dirty="0" smtClean="0"/>
              <a:t>Mark Hamilton CIDs: 7146, 7324, 7824</a:t>
            </a:r>
          </a:p>
          <a:p>
            <a:pPr lvl="1">
              <a:lnSpc>
                <a:spcPct val="80000"/>
              </a:lnSpc>
            </a:pPr>
            <a:r>
              <a:rPr lang="en-US" altLang="en-US" sz="1200" dirty="0" smtClean="0"/>
              <a:t>Graham Smith CIDs</a:t>
            </a:r>
          </a:p>
          <a:p>
            <a:pPr lvl="1">
              <a:lnSpc>
                <a:spcPct val="80000"/>
              </a:lnSpc>
            </a:pPr>
            <a:r>
              <a:rPr lang="en-US" altLang="en-US" sz="1200" dirty="0" smtClean="0"/>
              <a:t>CID 7165 – Solomon 11-16-580</a:t>
            </a:r>
          </a:p>
        </p:txBody>
      </p:sp>
      <p:sp>
        <p:nvSpPr>
          <p:cNvPr id="13" name="Rectangle 35"/>
          <p:cNvSpPr>
            <a:spLocks noChangeArrowheads="1"/>
          </p:cNvSpPr>
          <p:nvPr/>
        </p:nvSpPr>
        <p:spPr bwMode="auto">
          <a:xfrm>
            <a:off x="4730750" y="45720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US" altLang="en-US" sz="1200" dirty="0" smtClean="0"/>
              <a:t>Carlos Aldana – 11-16-703</a:t>
            </a:r>
            <a:endParaRPr lang="en-US"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mentor.ieee.org/802.11/dcn/16/11-16-0250-00-000m-revmc-brc-minutes-march-2016-macau.docx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mentor.ieee.org/802.11/dcn/16/11-16-0506-00-000m-telecon-minutes-for-revmc-brc-april-1-2016.docx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mentor.ieee.org/802.11/dcn/16/11-16-0542-00-000m-revmc-brc-april-15-telecon-minutes.docx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mentor.ieee.org/802.11/dcn/16/11-16-0546-00-000m-revmc-brc-april-21-telecon-minutes.docx</a:t>
            </a:r>
            <a:r>
              <a:rPr lang="en-US" altLang="en-US" sz="1400" dirty="0" smtClean="0"/>
              <a:t> </a:t>
            </a:r>
          </a:p>
          <a:p>
            <a:pPr lvl="1">
              <a:lnSpc>
                <a:spcPct val="90000"/>
              </a:lnSpc>
            </a:pPr>
            <a:r>
              <a:rPr lang="en-US" altLang="en-US" sz="1400" dirty="0">
                <a:hlinkClick r:id="rId7"/>
              </a:rPr>
              <a:t>https://</a:t>
            </a:r>
            <a:r>
              <a:rPr lang="en-US" altLang="en-US" sz="1400" dirty="0" smtClean="0">
                <a:hlinkClick r:id="rId7"/>
              </a:rPr>
              <a:t>mentor.ieee.org/802.11/dcn/16/11-16-0550-01-000m-minutes-for-revmc-brc-face-to-face-meeting-april-25-28-cambridge.docx</a:t>
            </a:r>
            <a:r>
              <a:rPr lang="en-US" altLang="en-US" sz="1400" dirty="0" smtClean="0"/>
              <a:t> </a:t>
            </a:r>
          </a:p>
          <a:p>
            <a:pPr lvl="1">
              <a:lnSpc>
                <a:spcPct val="90000"/>
              </a:lnSpc>
            </a:pPr>
            <a:r>
              <a:rPr lang="en-US" altLang="en-US" sz="1400" dirty="0">
                <a:hlinkClick r:id="rId8"/>
              </a:rPr>
              <a:t>https://</a:t>
            </a:r>
            <a:r>
              <a:rPr lang="en-US" altLang="en-US" sz="1400" dirty="0" smtClean="0">
                <a:hlinkClick r:id="rId8"/>
              </a:rPr>
              <a:t>mentor.ieee.org/802.11/dcn/16/11-16-0574-03-000m-revmc-brc-may-6-and-9-telecon-minutes.docx</a:t>
            </a:r>
            <a:r>
              <a:rPr lang="en-US" altLang="en-US" sz="1400" dirty="0" smtClean="0"/>
              <a:t>  </a:t>
            </a:r>
            <a:endParaRPr lang="en-US" altLang="en-US" sz="1400" dirty="0"/>
          </a:p>
          <a:p>
            <a:pPr lvl="1">
              <a:lnSpc>
                <a:spcPct val="90000"/>
              </a:lnSpc>
            </a:pPr>
            <a:r>
              <a:rPr lang="en-US" altLang="en-US" sz="1400" dirty="0" smtClean="0">
                <a:hlinkClick r:id="rId9"/>
              </a:rPr>
              <a:t>https</a:t>
            </a:r>
            <a:r>
              <a:rPr lang="en-US" altLang="en-US" sz="1400" dirty="0">
                <a:hlinkClick r:id="rId9"/>
              </a:rPr>
              <a:t>://</a:t>
            </a:r>
            <a:r>
              <a:rPr lang="en-US" altLang="en-US" sz="1400" dirty="0" smtClean="0">
                <a:hlinkClick r:id="rId9"/>
              </a:rPr>
              <a:t>mentor.ieee.org/802.11/dcn/16/11-16-0601-00-000m-revmc-brc-may-13-telecon-minutes.docx</a:t>
            </a:r>
            <a:r>
              <a:rPr lang="en-US" altLang="en-US" sz="1400" dirty="0" smtClean="0"/>
              <a:t> </a:t>
            </a:r>
          </a:p>
          <a:p>
            <a:pPr marL="457200" lvl="1" indent="0">
              <a:lnSpc>
                <a:spcPct val="90000"/>
              </a:lnSpc>
              <a:buNone/>
            </a:pPr>
            <a:endParaRPr lang="en-US" altLang="en-US" dirty="0" smtClean="0"/>
          </a:p>
          <a:p>
            <a:pPr>
              <a:lnSpc>
                <a:spcPct val="90000"/>
              </a:lnSpc>
            </a:pPr>
            <a:r>
              <a:rPr lang="en-US" altLang="en-US" dirty="0" smtClean="0"/>
              <a:t>Editor Report (Adrian Stephens)</a:t>
            </a:r>
          </a:p>
          <a:p>
            <a:pPr lvl="1">
              <a:lnSpc>
                <a:spcPct val="90000"/>
              </a:lnSpc>
            </a:pPr>
            <a:r>
              <a:rPr lang="en-US" altLang="en-US" dirty="0" smtClean="0"/>
              <a:t>Editor </a:t>
            </a:r>
            <a:r>
              <a:rPr lang="en-US" altLang="en-US" dirty="0"/>
              <a:t>report: </a:t>
            </a:r>
            <a:r>
              <a:rPr lang="en-US" altLang="en-US" dirty="0">
                <a:hlinkClick r:id="rId10"/>
              </a:rPr>
              <a:t>https://</a:t>
            </a:r>
            <a:r>
              <a:rPr lang="en-US" altLang="en-US" dirty="0" smtClean="0">
                <a:hlinkClick r:id="rId10"/>
              </a:rPr>
              <a:t>mentor.ieee.org/802.11/dcn/13/11-13-0095-29-000m-editor-reports.pptx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a:t>
            </a:r>
            <a:r>
              <a:rPr lang="en-GB" sz="2000" dirty="0" smtClean="0"/>
              <a:t>Sean Coffey Seconded</a:t>
            </a:r>
            <a:r>
              <a:rPr lang="en-GB" sz="2000" dirty="0"/>
              <a:t>: </a:t>
            </a:r>
            <a:r>
              <a:rPr lang="en-GB" sz="2000" dirty="0" smtClean="0"/>
              <a:t>Emily Qi</a:t>
            </a:r>
            <a:r>
              <a:rPr lang="en-GB" sz="2000" dirty="0"/>
              <a:t/>
            </a:r>
            <a:br>
              <a:rPr lang="en-GB" sz="2000" dirty="0"/>
            </a:br>
            <a:r>
              <a:rPr lang="en-GB" sz="2000" dirty="0"/>
              <a:t>Result: </a:t>
            </a:r>
            <a:r>
              <a:rPr lang="en-GB" sz="2000" dirty="0" smtClean="0"/>
              <a:t>Unanimous consent</a:t>
            </a:r>
            <a:endParaRPr lang="en-GB" sz="2000" dirty="0" smtClean="0"/>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439224</TotalTime>
  <Words>1657</Words>
  <Application>Microsoft Office PowerPoint</Application>
  <PresentationFormat>On-screen Show (4:3)</PresentationFormat>
  <Paragraphs>357</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Document</vt:lpstr>
      <vt:lpstr>IEEE 802.11 TGmc May 2016 Agenda</vt:lpstr>
      <vt:lpstr>Abstract</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vt:lpstr>
      <vt:lpstr>Motion –  </vt:lpstr>
      <vt:lpstr>Motion – </vt:lpstr>
      <vt:lpstr>Motion – </vt:lpstr>
      <vt:lpstr>Motion – </vt:lpstr>
      <vt:lpstr>Motion </vt:lpstr>
      <vt:lpstr>Motion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2557</cp:revision>
  <cp:lastPrinted>1998-02-10T13:28:06Z</cp:lastPrinted>
  <dcterms:created xsi:type="dcterms:W3CDTF">2005-01-04T21:26:55Z</dcterms:created>
  <dcterms:modified xsi:type="dcterms:W3CDTF">2016-05-18T01:39:02Z</dcterms:modified>
</cp:coreProperties>
</file>