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298" r:id="rId10"/>
    <p:sldId id="516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802.11-16/0511r0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7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50-00-000m-revmc-brc-minutes-march-2016-macau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3/11-13-0095-29-000m-editor-repor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2016-04-06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3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mentor.ieee.org/802.11/dcn/15/11-15-0532-37-000m-revmc-sponsor-ballot-comments.xls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</a:t>
            </a:r>
            <a:r>
              <a:rPr lang="en-US" altLang="en-US" sz="1800" dirty="0" smtClean="0"/>
              <a:t>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Comment resolution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38862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May </a:t>
            </a:r>
            <a:r>
              <a:rPr lang="en-US" altLang="en-US" sz="1600" dirty="0" smtClean="0"/>
              <a:t>- </a:t>
            </a:r>
            <a:r>
              <a:rPr lang="en-US" altLang="en-US" sz="1600" dirty="0" smtClean="0"/>
              <a:t>July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Schedule,  AOB</a:t>
            </a:r>
            <a:r>
              <a:rPr lang="en-US" altLang="en-US" sz="1600" dirty="0"/>
              <a:t>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581400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2590800"/>
            <a:ext cx="39905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4724400"/>
            <a:ext cx="464379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</a:t>
            </a:r>
            <a:r>
              <a:rPr lang="en-US" altLang="en-US" sz="1800" dirty="0" smtClean="0"/>
              <a:t> 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mentor.ieee.org/802.11/dcn/16/11-16-0250-00-000m-revmc-brc-minutes-march-2016-macau.docx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mentor.ieee.org/802.11/dcn/13/11-13-0095-29-000m-editor-reports.pptx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January/February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Initial SB recirculation </a:t>
            </a:r>
            <a:r>
              <a:rPr lang="en-US" altLang="en-US" sz="1800" dirty="0" smtClean="0"/>
              <a:t>D5.0 2016 -01-11 through 2016-01-26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March/April/May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May 2016 D6.0 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June/July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D6.0 unchanged or D7.0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</a:t>
            </a:r>
            <a:r>
              <a:rPr lang="en-US" altLang="en-US" dirty="0" smtClean="0"/>
              <a:t>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</a:t>
            </a:r>
            <a:r>
              <a:rPr lang="en-US" altLang="en-US" sz="2000" dirty="0" smtClean="0"/>
              <a:t>Second recirculation and comment </a:t>
            </a:r>
            <a:r>
              <a:rPr lang="en-US" altLang="en-US" sz="2000" dirty="0" err="1" smtClean="0"/>
              <a:t>reoslution</a:t>
            </a:r>
            <a:endParaRPr lang="en-US" altLang="en-US" sz="2000" dirty="0" smtClean="0"/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3 hours </a:t>
            </a:r>
          </a:p>
          <a:p>
            <a:pPr lvl="1"/>
            <a:r>
              <a:rPr lang="en-US" altLang="en-US" sz="1800" dirty="0" smtClean="0"/>
              <a:t>May 27, June 3, June 24, July 1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If needed</a:t>
            </a:r>
            <a:endParaRPr lang="en-US" altLang="en-US" sz="1800" dirty="0" smtClean="0"/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431957</TotalTime>
  <Words>877</Words>
  <Application>Microsoft Office PowerPoint</Application>
  <PresentationFormat>On-screen Show (4:3)</PresentationFormat>
  <Paragraphs>195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IEEE 802.11 TGmc May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May - July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2512</cp:revision>
  <cp:lastPrinted>1998-02-10T13:28:06Z</cp:lastPrinted>
  <dcterms:created xsi:type="dcterms:W3CDTF">2005-01-04T21:26:55Z</dcterms:created>
  <dcterms:modified xsi:type="dcterms:W3CDTF">2016-04-06T15:39:51Z</dcterms:modified>
</cp:coreProperties>
</file>