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82" r:id="rId3"/>
    <p:sldId id="278" r:id="rId4"/>
    <p:sldId id="302" r:id="rId5"/>
    <p:sldId id="301" r:id="rId6"/>
    <p:sldId id="300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6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802.11-16/0486r0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802.11-16/0486r0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802.11-16/0486r0</a:t>
            </a:r>
            <a:endParaRPr 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2016</a:t>
            </a:r>
            <a:endParaRPr lang="en-US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802.11-16/0486r0</a:t>
            </a:r>
            <a:endParaRPr lang="en-US" sz="14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2016</a:t>
            </a:r>
            <a:endParaRPr lang="en-US" sz="1400" smtClean="0"/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C4F4DAE-E60C-4253-B0B9-199258B0A6A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802.11-16/0486r0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6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72238" y="96673"/>
            <a:ext cx="2210276" cy="21394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802.11-16/0231r8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3293" y="95175"/>
            <a:ext cx="920060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49062" y="8985754"/>
            <a:ext cx="1833451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6217" y="8985754"/>
            <a:ext cx="418942" cy="18383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62607" y="95088"/>
            <a:ext cx="2219907" cy="21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53292" y="95088"/>
            <a:ext cx="762440" cy="21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68544" y="8985754"/>
            <a:ext cx="3113969" cy="183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314613" y="8985754"/>
            <a:ext cx="420546" cy="183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84"/>
            <a:ext cx="5547360" cy="4175920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72238" y="96673"/>
            <a:ext cx="2210276" cy="21394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802.11-16/0231r8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3293" y="95175"/>
            <a:ext cx="920060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49062" y="8985754"/>
            <a:ext cx="1833451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6217" y="8985754"/>
            <a:ext cx="418942" cy="18383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62607" y="95088"/>
            <a:ext cx="2219907" cy="21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53292" y="95088"/>
            <a:ext cx="762440" cy="21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68544" y="8985754"/>
            <a:ext cx="3113969" cy="183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314613" y="8985754"/>
            <a:ext cx="420546" cy="183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84"/>
            <a:ext cx="5547360" cy="4175920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802.11-16/0231r8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48287" y="8985250"/>
            <a:ext cx="1833451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7" y="8985250"/>
            <a:ext cx="492121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802.11-16/0486r0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231-08-000m-tgmc-agenda-march-2016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5/11-15-0532-37-000m-revmc-sponsor-ballot-comments.xls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2016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Dorothy Stanley, HPE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802.11mc Closing Report for</a:t>
            </a:r>
            <a:br>
              <a:rPr lang="en-US" dirty="0" smtClean="0"/>
            </a:br>
            <a:r>
              <a:rPr lang="en-US" dirty="0" smtClean="0"/>
              <a:t>March </a:t>
            </a:r>
            <a:r>
              <a:rPr lang="en-US" dirty="0" smtClean="0"/>
              <a:t>2016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2016-03-17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4324768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5" name="Document" r:id="rId4" imgW="8687137" imgH="4148981" progId="Word.Document.8">
                  <p:embed/>
                </p:oleObj>
              </mc:Choice>
              <mc:Fallback>
                <p:oleObj name="Document" r:id="rId4" imgW="8687137" imgH="4148981" progId="Word.Document.8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2016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605824A3-DD3E-4509-A2B7-293CB3A68F4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contains the </a:t>
            </a:r>
            <a:r>
              <a:rPr lang="en-US" dirty="0" err="1" smtClean="0"/>
              <a:t>TGmc</a:t>
            </a:r>
            <a:r>
              <a:rPr lang="en-US" dirty="0" smtClean="0"/>
              <a:t> closing report for </a:t>
            </a:r>
            <a:r>
              <a:rPr lang="en-US" dirty="0" smtClean="0"/>
              <a:t>March </a:t>
            </a:r>
            <a:r>
              <a:rPr lang="en-US" dirty="0" smtClean="0"/>
              <a:t>2016.</a:t>
            </a:r>
          </a:p>
        </p:txBody>
      </p:sp>
    </p:spTree>
    <p:extLst>
      <p:ext uri="{BB962C8B-B14F-4D97-AF65-F5344CB8AC3E}">
        <p14:creationId xmlns:p14="http://schemas.microsoft.com/office/powerpoint/2010/main" val="358466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Status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382000" cy="4724400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S</a:t>
            </a:r>
            <a:r>
              <a:rPr lang="en-US" altLang="ja-JP" dirty="0" smtClean="0"/>
              <a:t>ponsor Ballot  Comment resolution</a:t>
            </a:r>
          </a:p>
          <a:p>
            <a:pPr lvl="1">
              <a:defRPr/>
            </a:pPr>
            <a:r>
              <a:rPr lang="en-US" altLang="ja-JP" dirty="0" smtClean="0"/>
              <a:t>828 </a:t>
            </a:r>
            <a:r>
              <a:rPr lang="en-US" altLang="ja-JP" dirty="0"/>
              <a:t>comments received (initial </a:t>
            </a:r>
            <a:r>
              <a:rPr lang="en-US" altLang="ja-JP" dirty="0" err="1"/>
              <a:t>recirc</a:t>
            </a:r>
            <a:r>
              <a:rPr lang="en-US" altLang="ja-JP" dirty="0"/>
              <a:t> SB, 90% approval) on P802.11REVmc D5.0. </a:t>
            </a:r>
            <a:r>
              <a:rPr lang="en-US" altLang="ja-JP" dirty="0" err="1"/>
              <a:t>Aproximately</a:t>
            </a:r>
            <a:r>
              <a:rPr lang="en-US" altLang="ja-JP" dirty="0"/>
              <a:t> </a:t>
            </a:r>
            <a:r>
              <a:rPr lang="en-US" altLang="ja-JP" dirty="0" smtClean="0"/>
              <a:t>320 </a:t>
            </a:r>
            <a:r>
              <a:rPr lang="en-US" altLang="ja-JP" dirty="0"/>
              <a:t>comments remain to be resolved.</a:t>
            </a:r>
          </a:p>
          <a:p>
            <a:r>
              <a:rPr lang="en-US" dirty="0" smtClean="0"/>
              <a:t>Considered </a:t>
            </a:r>
            <a:r>
              <a:rPr lang="en-US" dirty="0" smtClean="0"/>
              <a:t>available presentations related to comments in initial recirculation ballot</a:t>
            </a:r>
            <a:endParaRPr lang="en-US" altLang="ja-JP" sz="2200" dirty="0" smtClean="0"/>
          </a:p>
          <a:p>
            <a:r>
              <a:rPr lang="en-US" dirty="0" smtClean="0"/>
              <a:t>Agenda, includes motions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mentor.ieee.org/802.11/dcn/16/11-16-0231-08-000m-tgmc-agenda-march-2016.pptx</a:t>
            </a:r>
            <a:r>
              <a:rPr lang="en-US" dirty="0" smtClean="0"/>
              <a:t> </a:t>
            </a:r>
          </a:p>
          <a:p>
            <a:r>
              <a:rPr lang="en-US" dirty="0" smtClean="0"/>
              <a:t>Comment </a:t>
            </a:r>
            <a:r>
              <a:rPr lang="en-US" dirty="0"/>
              <a:t>resolution spreadsheet</a:t>
            </a:r>
          </a:p>
          <a:p>
            <a:pPr lvl="1"/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mentor.ieee.org/802.11/dcn/15/11-15-0532-37-000m-revmc-sponsor-ballot-comments.xls</a:t>
            </a:r>
            <a:r>
              <a:rPr lang="en-US" dirty="0" smtClean="0"/>
              <a:t>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7772400" cy="5210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D4.0 Initial 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D5.0 </a:t>
            </a:r>
            <a:r>
              <a:rPr lang="en-US" altLang="en-US" sz="2000" dirty="0" smtClean="0">
                <a:solidFill>
                  <a:srgbClr val="006600"/>
                </a:solidFill>
              </a:rPr>
              <a:t>Jan </a:t>
            </a:r>
            <a:r>
              <a:rPr lang="en-US" altLang="en-US" sz="2000" dirty="0">
                <a:solidFill>
                  <a:srgbClr val="006600"/>
                </a:solidFill>
              </a:rPr>
              <a:t>2016 Initial SB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D6.0 </a:t>
            </a:r>
            <a:r>
              <a:rPr lang="en-US" altLang="en-US" sz="2000" dirty="0" smtClean="0">
                <a:solidFill>
                  <a:schemeClr val="accent2"/>
                </a:solidFill>
              </a:rPr>
              <a:t>May </a:t>
            </a:r>
            <a:r>
              <a:rPr lang="en-US" altLang="en-US" sz="2000" dirty="0" smtClean="0">
                <a:solidFill>
                  <a:schemeClr val="accent2"/>
                </a:solidFill>
              </a:rPr>
              <a:t>2016 Second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D6.0/D7.0 </a:t>
            </a:r>
            <a:r>
              <a:rPr lang="en-US" altLang="en-US" sz="2000" dirty="0" smtClean="0">
                <a:solidFill>
                  <a:schemeClr val="accent2"/>
                </a:solidFill>
              </a:rPr>
              <a:t>June </a:t>
            </a:r>
            <a:r>
              <a:rPr lang="en-US" altLang="en-US" sz="2000" dirty="0" smtClean="0">
                <a:solidFill>
                  <a:schemeClr val="accent2"/>
                </a:solidFill>
              </a:rPr>
              <a:t>Third Recirculation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/>
              <a:t>July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September </a:t>
            </a:r>
            <a:r>
              <a:rPr lang="en-US" altLang="en-US" sz="2000" dirty="0" smtClean="0"/>
              <a:t>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</a:t>
            </a:r>
            <a:r>
              <a:rPr lang="en-US" altLang="en-US" sz="2000" dirty="0" smtClean="0"/>
              <a:t> Approval</a:t>
            </a:r>
            <a:endParaRPr lang="en-US" altLang="en-US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65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SB Planning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8001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Initial Sponsor Ballot 2015-03-27 through 2015-04-26 on D4.0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January/February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/>
              <a:t>Initial SB recirculation </a:t>
            </a:r>
            <a:r>
              <a:rPr lang="en-US" altLang="en-US" sz="1800" dirty="0" smtClean="0"/>
              <a:t>D5.0 2016 -01-11 through 2016-01-26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Teleconferences, Feb 22-25 2016 BRC Ft. Lauderdale meeting </a:t>
            </a:r>
          </a:p>
          <a:p>
            <a:pPr lvl="1">
              <a:lnSpc>
                <a:spcPct val="80000"/>
              </a:lnSpc>
            </a:pPr>
            <a:endParaRPr lang="en-US" altLang="en-US" sz="1800" dirty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March/April/May </a:t>
            </a:r>
            <a:r>
              <a:rPr lang="en-US" altLang="en-US" sz="2000" dirty="0" smtClean="0"/>
              <a:t>2016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Comment resolution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/>
              <a:t>2</a:t>
            </a:r>
            <a:r>
              <a:rPr lang="en-US" altLang="en-US" sz="1800" baseline="30000" dirty="0" smtClean="0"/>
              <a:t>rd</a:t>
            </a:r>
            <a:r>
              <a:rPr lang="en-US" altLang="en-US" sz="1800" dirty="0" smtClean="0"/>
              <a:t> </a:t>
            </a:r>
            <a:r>
              <a:rPr lang="en-US" altLang="en-US" sz="1800" dirty="0" smtClean="0"/>
              <a:t>recirculation </a:t>
            </a:r>
            <a:r>
              <a:rPr lang="en-US" altLang="en-US" sz="1800" dirty="0" smtClean="0"/>
              <a:t>May </a:t>
            </a:r>
            <a:r>
              <a:rPr lang="en-US" altLang="en-US" sz="1800" dirty="0" smtClean="0"/>
              <a:t>2016 D6.0 </a:t>
            </a:r>
            <a:endParaRPr lang="en-US" altLang="en-US" sz="1800" dirty="0" smtClean="0"/>
          </a:p>
          <a:p>
            <a:pPr lvl="1">
              <a:lnSpc>
                <a:spcPct val="80000"/>
              </a:lnSpc>
            </a:pPr>
            <a:endParaRPr lang="en-US" altLang="en-US" sz="1800" dirty="0" smtClean="0"/>
          </a:p>
          <a:p>
            <a:pPr>
              <a:lnSpc>
                <a:spcPct val="80000"/>
              </a:lnSpc>
            </a:pPr>
            <a:r>
              <a:rPr lang="en-US" altLang="en-US" sz="2200" dirty="0" smtClean="0"/>
              <a:t>June/July 2016</a:t>
            </a:r>
            <a:endParaRPr lang="en-US" altLang="en-US" sz="2200" dirty="0" smtClean="0"/>
          </a:p>
          <a:p>
            <a:pPr lvl="1">
              <a:lnSpc>
                <a:spcPct val="80000"/>
              </a:lnSpc>
            </a:pPr>
            <a:r>
              <a:rPr lang="en-US" altLang="en-US" sz="1800" dirty="0"/>
              <a:t>3</a:t>
            </a:r>
            <a:r>
              <a:rPr lang="en-US" altLang="en-US" sz="1800" baseline="30000" dirty="0" smtClean="0"/>
              <a:t>th</a:t>
            </a:r>
            <a:r>
              <a:rPr lang="en-US" altLang="en-US" sz="1800" dirty="0" smtClean="0"/>
              <a:t> </a:t>
            </a:r>
            <a:r>
              <a:rPr lang="en-US" altLang="en-US" sz="1800" dirty="0" smtClean="0"/>
              <a:t>recirculation </a:t>
            </a:r>
            <a:r>
              <a:rPr lang="en-US" altLang="en-US" sz="1800" dirty="0" smtClean="0"/>
              <a:t>D6.0 unchanged or D7.0</a:t>
            </a:r>
          </a:p>
          <a:p>
            <a:pPr lvl="1">
              <a:lnSpc>
                <a:spcPct val="80000"/>
              </a:lnSpc>
            </a:pPr>
            <a:endParaRPr lang="en-US" altLang="en-US" sz="1800" dirty="0" smtClean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</a:t>
            </a:r>
            <a:r>
              <a:rPr lang="en-US" altLang="en-US" sz="2000" dirty="0"/>
              <a:t>2016 – WG/EC Final </a:t>
            </a:r>
            <a:r>
              <a:rPr lang="en-US" altLang="en-US" sz="2000" dirty="0" smtClean="0"/>
              <a:t>Approval </a:t>
            </a:r>
          </a:p>
          <a:p>
            <a:pPr lvl="1">
              <a:lnSpc>
                <a:spcPct val="80000"/>
              </a:lnSpc>
            </a:pPr>
            <a:endParaRPr lang="en-US" altLang="en-US" sz="1600" dirty="0"/>
          </a:p>
          <a:p>
            <a:pPr>
              <a:lnSpc>
                <a:spcPct val="80000"/>
              </a:lnSpc>
            </a:pPr>
            <a:r>
              <a:rPr lang="en-US" altLang="en-US" sz="2000" dirty="0"/>
              <a:t>September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 </a:t>
            </a:r>
          </a:p>
          <a:p>
            <a:pPr lvl="1">
              <a:lnSpc>
                <a:spcPct val="80000"/>
              </a:lnSpc>
            </a:pPr>
            <a:r>
              <a:rPr lang="en-US" altLang="en-US" sz="1800" b="1" dirty="0" err="1" smtClean="0"/>
              <a:t>RevCom</a:t>
            </a:r>
            <a:r>
              <a:rPr lang="en-US" altLang="en-US" sz="1800" b="1" dirty="0" smtClean="0"/>
              <a:t> </a:t>
            </a:r>
            <a:r>
              <a:rPr lang="en-US" altLang="en-US" sz="1800" b="1" dirty="0" smtClean="0"/>
              <a:t>Submission date: 05 Aug 2016 for Sept 16 </a:t>
            </a:r>
            <a:r>
              <a:rPr lang="en-US" altLang="en-US" sz="1800" b="1" dirty="0" err="1" smtClean="0"/>
              <a:t>RevCom</a:t>
            </a:r>
            <a:r>
              <a:rPr lang="en-US" altLang="en-US" sz="1800" b="1" dirty="0" smtClean="0"/>
              <a:t> </a:t>
            </a:r>
            <a:r>
              <a:rPr lang="en-US" altLang="en-US" sz="1800" b="1" dirty="0" smtClean="0"/>
              <a:t>teleconference</a:t>
            </a:r>
            <a:endParaRPr lang="en-US" alt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52343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March – May 2016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sz="2000" dirty="0" smtClean="0"/>
              <a:t>Objectives: Initial Recirculation Sponsor Ballot comment resolution and Second recirculation</a:t>
            </a:r>
          </a:p>
          <a:p>
            <a:r>
              <a:rPr lang="en-US" altLang="en-US" sz="2000" dirty="0" smtClean="0"/>
              <a:t>Conference </a:t>
            </a:r>
            <a:r>
              <a:rPr lang="en-US" altLang="en-US" sz="2000" dirty="0"/>
              <a:t>c</a:t>
            </a:r>
            <a:r>
              <a:rPr lang="en-US" altLang="en-US" sz="2000" dirty="0" smtClean="0"/>
              <a:t>alls 10am Eastern  </a:t>
            </a:r>
            <a:r>
              <a:rPr lang="en-US" altLang="en-US" sz="2000" dirty="0" smtClean="0"/>
              <a:t>3 </a:t>
            </a:r>
            <a:r>
              <a:rPr lang="en-US" altLang="en-US" sz="2000" dirty="0" smtClean="0"/>
              <a:t>hours </a:t>
            </a:r>
          </a:p>
          <a:p>
            <a:pPr lvl="1"/>
            <a:r>
              <a:rPr lang="en-US" altLang="en-US" sz="1800" dirty="0" smtClean="0"/>
              <a:t>Friday April </a:t>
            </a:r>
            <a:r>
              <a:rPr lang="en-US" altLang="en-US" sz="1800" dirty="0" smtClean="0"/>
              <a:t>1, 15, </a:t>
            </a:r>
            <a:r>
              <a:rPr lang="en-US" altLang="en-US" sz="1800" dirty="0" smtClean="0"/>
              <a:t> Thursday April 21, May 6, 13</a:t>
            </a:r>
            <a:endParaRPr lang="en-US" altLang="en-US" sz="1800" dirty="0" smtClean="0"/>
          </a:p>
          <a:p>
            <a:r>
              <a:rPr lang="en-US" altLang="en-US" sz="2000" dirty="0" smtClean="0"/>
              <a:t>Ballot Resolution Committee meeting – </a:t>
            </a:r>
          </a:p>
          <a:p>
            <a:pPr lvl="1"/>
            <a:r>
              <a:rPr lang="en-US" altLang="en-US" sz="1800" dirty="0" smtClean="0"/>
              <a:t>Week April </a:t>
            </a:r>
            <a:r>
              <a:rPr lang="en-US" altLang="en-US" sz="1800" dirty="0" smtClean="0"/>
              <a:t>25 </a:t>
            </a:r>
            <a:r>
              <a:rPr lang="en-US" altLang="en-US" sz="1800" dirty="0" smtClean="0"/>
              <a:t>(</a:t>
            </a:r>
            <a:r>
              <a:rPr lang="en-US" altLang="en-US" sz="1800" dirty="0" smtClean="0"/>
              <a:t>Cambridge UK) </a:t>
            </a:r>
            <a:r>
              <a:rPr lang="en-US" altLang="en-US" sz="1800" dirty="0" smtClean="0"/>
              <a:t>– </a:t>
            </a:r>
            <a:r>
              <a:rPr lang="en-US" altLang="en-US" sz="1800" dirty="0" smtClean="0"/>
              <a:t>Monday -Thursday  April 25-28</a:t>
            </a:r>
            <a:endParaRPr lang="en-US" altLang="en-US" sz="1800" dirty="0" smtClean="0"/>
          </a:p>
          <a:p>
            <a:r>
              <a:rPr lang="en-US" altLang="en-US" sz="2000" dirty="0" smtClean="0"/>
              <a:t>Availability </a:t>
            </a:r>
            <a:r>
              <a:rPr lang="en-US" altLang="en-US" sz="2000" dirty="0" smtClean="0"/>
              <a:t>of 11mc in the IEEE store</a:t>
            </a:r>
          </a:p>
          <a:p>
            <a:pPr lvl="1"/>
            <a:r>
              <a:rPr lang="en-US" altLang="en-US" sz="1800" dirty="0" smtClean="0"/>
              <a:t>D5.0 is available (add D5.0 after SB approval), </a:t>
            </a:r>
            <a:r>
              <a:rPr lang="en-US" altLang="en-US" sz="1800" dirty="0"/>
              <a:t>see </a:t>
            </a:r>
            <a:r>
              <a:rPr lang="en-US" altLang="en-US" sz="1800" dirty="0">
                <a:hlinkClick r:id="rId3"/>
              </a:rPr>
              <a:t>http://</a:t>
            </a:r>
            <a:r>
              <a:rPr lang="en-US" altLang="en-US" sz="1800" dirty="0" smtClean="0">
                <a:hlinkClick r:id="rId3"/>
              </a:rPr>
              <a:t>www.techstreet.com/ieee/products/1867583</a:t>
            </a:r>
            <a:r>
              <a:rPr lang="en-US" altLang="en-US" sz="1800" dirty="0" smtClean="0"/>
              <a:t> </a:t>
            </a:r>
          </a:p>
          <a:p>
            <a:r>
              <a:rPr lang="en-US" altLang="en-US" sz="2000" dirty="0" smtClean="0"/>
              <a:t>Forward to ISO JTC1/SC6 WG1</a:t>
            </a:r>
          </a:p>
          <a:p>
            <a:pPr lvl="1"/>
            <a:r>
              <a:rPr lang="en-US" altLang="en-US" sz="1800" dirty="0" smtClean="0"/>
              <a:t>D5.0 forwarded; D6.0 will be forwarded upon SB approval</a:t>
            </a:r>
          </a:p>
        </p:txBody>
      </p:sp>
    </p:spTree>
    <p:extLst>
      <p:ext uri="{BB962C8B-B14F-4D97-AF65-F5344CB8AC3E}">
        <p14:creationId xmlns:p14="http://schemas.microsoft.com/office/powerpoint/2010/main" val="198876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4314</TotalTime>
  <Words>541</Words>
  <Application>Microsoft Office PowerPoint</Application>
  <PresentationFormat>On-screen Show (4:3)</PresentationFormat>
  <Paragraphs>109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802-11-PathProtection</vt:lpstr>
      <vt:lpstr>Document</vt:lpstr>
      <vt:lpstr>IEEE 802.11mc Closing Report for March 2016</vt:lpstr>
      <vt:lpstr>Abstract</vt:lpstr>
      <vt:lpstr>Status </vt:lpstr>
      <vt:lpstr>TGmc Plan of Record - modified</vt:lpstr>
      <vt:lpstr>TGmc SB Planning</vt:lpstr>
      <vt:lpstr>March – May 2016 Meeting Planning</vt:lpstr>
    </vt:vector>
  </TitlesOfParts>
  <Company>HP - 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dstanley@arubanetworks.com</dc:creator>
  <cp:keywords>March 2016</cp:keywords>
  <cp:lastModifiedBy>Dorothy Stanley</cp:lastModifiedBy>
  <cp:revision>254</cp:revision>
  <cp:lastPrinted>1998-02-10T13:28:06Z</cp:lastPrinted>
  <dcterms:created xsi:type="dcterms:W3CDTF">2009-11-09T00:32:22Z</dcterms:created>
  <dcterms:modified xsi:type="dcterms:W3CDTF">2016-03-17T11:20:14Z</dcterms:modified>
</cp:coreProperties>
</file>