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7" r:id="rId4"/>
    <p:sldId id="298" r:id="rId5"/>
    <p:sldId id="29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37" autoAdjust="0"/>
    <p:restoredTop sz="95337" autoAdjust="0"/>
  </p:normalViewPr>
  <p:slideViewPr>
    <p:cSldViewPr>
      <p:cViewPr>
        <p:scale>
          <a:sx n="95" d="100"/>
          <a:sy n="95" d="100"/>
        </p:scale>
        <p:origin x="-1488" y="-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hr-HR" smtClean="0"/>
              <a:t>doc.: IEEE 802.11-16/478r0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hr-HR" smtClean="0"/>
              <a:t>doc.: IEEE 802.11-16/478r0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doc.: IEEE 802.11-16/478r0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doc.: IEEE 802.11-16/478r0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802.11-16/478r0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802.11-16/478r0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802.11-16/478r0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March 2016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802.11-16/0478r0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January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57183"/>
              </p:ext>
            </p:extLst>
          </p:nvPr>
        </p:nvGraphicFramePr>
        <p:xfrm>
          <a:off x="515938" y="2890838"/>
          <a:ext cx="7783512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Document" r:id="rId5" imgW="8255000" imgH="1473200" progId="Word.Document.8">
                  <p:embed/>
                </p:oleObj>
              </mc:Choice>
              <mc:Fallback>
                <p:oleObj name="Document" r:id="rId5" imgW="8255000" imgH="1473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90838"/>
                        <a:ext cx="7783512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-457200">
              <a:lnSpc>
                <a:spcPct val="120000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of IEEE 802.11 Task Group </a:t>
            </a:r>
            <a:r>
              <a:rPr lang="en-GB" dirty="0" err="1" smtClean="0"/>
              <a:t>ak</a:t>
            </a:r>
            <a:r>
              <a:rPr lang="en-GB" dirty="0" smtClean="0"/>
              <a:t> </a:t>
            </a:r>
            <a:r>
              <a:rPr lang="en-GB" dirty="0"/>
              <a:t>at the IEEE 802.11 Meeting, </a:t>
            </a:r>
            <a:r>
              <a:rPr lang="en-GB" dirty="0" smtClean="0"/>
              <a:t>March 2016, </a:t>
            </a:r>
            <a:r>
              <a:rPr lang="en-GB" dirty="0"/>
              <a:t>held in </a:t>
            </a:r>
            <a:r>
              <a:rPr lang="en-GB" dirty="0" smtClean="0"/>
              <a:t>Macau SAR, China.</a:t>
            </a:r>
            <a:endParaRPr lang="en-GB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800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Received </a:t>
            </a:r>
            <a:r>
              <a:rPr lang="en-GB" sz="2400" dirty="0"/>
              <a:t>and discussed the </a:t>
            </a:r>
            <a:r>
              <a:rPr lang="en-GB" sz="2400" dirty="0" smtClean="0"/>
              <a:t>submissions </a:t>
            </a:r>
            <a:r>
              <a:rPr lang="en-GB" sz="2400" dirty="0"/>
              <a:t>listed on the next </a:t>
            </a:r>
            <a:r>
              <a:rPr lang="en-GB" sz="2400" dirty="0" smtClean="0"/>
              <a:t>page.</a:t>
            </a:r>
            <a:endParaRPr lang="en-US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Met </a:t>
            </a:r>
            <a:r>
              <a:rPr lang="en-GB" sz="2400" dirty="0" smtClean="0"/>
              <a:t>jointly: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200" dirty="0" smtClean="0"/>
              <a:t>With 802.11 ARC SC Wednesday PM1.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200" dirty="0"/>
              <a:t>W</a:t>
            </a:r>
            <a:r>
              <a:rPr lang="en-GB" sz="2200" dirty="0" smtClean="0"/>
              <a:t>ith 802.1 TSN and 802.11 ARC </a:t>
            </a:r>
            <a:r>
              <a:rPr lang="en-GB" sz="2200" dirty="0"/>
              <a:t>SC Thursday AM1</a:t>
            </a:r>
            <a:r>
              <a:rPr lang="en-GB" sz="2200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smtClean="0"/>
              <a:t>Resolve </a:t>
            </a:r>
            <a:r>
              <a:rPr lang="en-GB" sz="2400" smtClean="0"/>
              <a:t>141</a:t>
            </a:r>
            <a:r>
              <a:rPr lang="en-GB" sz="2400" smtClean="0"/>
              <a:t> </a:t>
            </a:r>
            <a:r>
              <a:rPr lang="en-GB" sz="2400" dirty="0" smtClean="0"/>
              <a:t>of our 346 comments from recirculation LB218.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An annotated agenda is in 11-</a:t>
            </a:r>
            <a:r>
              <a:rPr lang="en-GB" sz="2400" dirty="0" smtClean="0"/>
              <a:t>16/0229.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</a:t>
            </a:r>
            <a:r>
              <a:rPr lang="en-GB" sz="2400" dirty="0" smtClean="0"/>
              <a:t>will be in 11-16/477.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6182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Submissions Presented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 lvl="1"/>
            <a:r>
              <a:rPr lang="en-US" dirty="0"/>
              <a:t>11-14/562r4 “802.11ak and 802.1ac convergence </a:t>
            </a:r>
            <a:r>
              <a:rPr lang="en-US" dirty="0" smtClean="0"/>
              <a:t>function”, Norm Finn (Cisco), Mark Hamilton (Ruckus Wireless)</a:t>
            </a:r>
            <a:endParaRPr lang="en-US" dirty="0"/>
          </a:p>
          <a:p>
            <a:pPr lvl="1"/>
            <a:r>
              <a:rPr lang="en-US" dirty="0" smtClean="0"/>
              <a:t>11</a:t>
            </a:r>
            <a:r>
              <a:rPr lang="en-US" dirty="0"/>
              <a:t>-16/251r3 </a:t>
            </a:r>
            <a:r>
              <a:rPr lang="en-US" dirty="0" smtClean="0"/>
              <a:t>“</a:t>
            </a:r>
            <a:r>
              <a:rPr lang="en-US" dirty="0"/>
              <a:t>Fig 4-13b &amp; 4-</a:t>
            </a:r>
            <a:r>
              <a:rPr lang="en-US" dirty="0" smtClean="0"/>
              <a:t>13c”, Philippe Klein (Broadcom)</a:t>
            </a:r>
          </a:p>
          <a:p>
            <a:pPr lvl="1"/>
            <a:r>
              <a:rPr lang="en-US" dirty="0" smtClean="0"/>
              <a:t>11-15/</a:t>
            </a:r>
            <a:r>
              <a:rPr lang="en-US" dirty="0"/>
              <a:t>556r22 “LB212 + LB218 Working Group Ballot Comments”</a:t>
            </a:r>
            <a:r>
              <a:rPr lang="en-US" dirty="0" smtClean="0"/>
              <a:t>, Donald Eastlake (Huawei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11-16/457r0”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802.11ak/802.1AC/STAs/APs/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DSes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and Convergence </a:t>
            </a:r>
            <a:r>
              <a:rPr lang="en-GB" dirty="0" smtClean="0">
                <a:latin typeface="Times New Roman" pitchFamily="18" charset="0"/>
                <a:ea typeface="MS Gothic" pitchFamily="49" charset="-128"/>
              </a:rPr>
              <a:t>Functions” Dick Roy (SRA)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GB" sz="18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46514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½ hour </a:t>
            </a:r>
            <a:r>
              <a:rPr lang="en-GB" sz="2400" dirty="0"/>
              <a:t>teleconferences, to be joint with </a:t>
            </a:r>
            <a:r>
              <a:rPr lang="en-GB" sz="2400" dirty="0" smtClean="0"/>
              <a:t>802.1Qbz if mutually convenient, </a:t>
            </a:r>
            <a:r>
              <a:rPr lang="en-GB" sz="2400" dirty="0"/>
              <a:t>on </a:t>
            </a:r>
            <a:r>
              <a:rPr lang="en-US" sz="2400" dirty="0" smtClean="0"/>
              <a:t>Monday, March 28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April 18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April 25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and May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, all at 10am Eastern </a:t>
            </a:r>
            <a:r>
              <a:rPr lang="en-US" sz="2400" dirty="0"/>
              <a:t>US time</a:t>
            </a:r>
            <a:r>
              <a:rPr lang="en-GB" sz="24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May 2016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comments from WG recirculation ballot.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802.11 ARC SC.</a:t>
            </a:r>
          </a:p>
          <a:p>
            <a:pPr marL="457200" lvl="1" indent="0"/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6756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3307</TotalTime>
  <Words>386</Words>
  <Application>Microsoft Macintosh PowerPoint</Application>
  <PresentationFormat>On-screen Show (4:3)</PresentationFormat>
  <Paragraphs>57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TGak January Closing Report </vt:lpstr>
      <vt:lpstr>Abstract</vt:lpstr>
      <vt:lpstr>TGak Closing Report</vt:lpstr>
      <vt:lpstr>TGak Closing Report</vt:lpstr>
      <vt:lpstr>TGak Closing Report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Donald Eastlake</cp:lastModifiedBy>
  <cp:revision>167</cp:revision>
  <cp:lastPrinted>1998-02-10T13:28:06Z</cp:lastPrinted>
  <dcterms:created xsi:type="dcterms:W3CDTF">2009-07-15T16:38:20Z</dcterms:created>
  <dcterms:modified xsi:type="dcterms:W3CDTF">2016-03-17T10:12:23Z</dcterms:modified>
</cp:coreProperties>
</file>