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3" d="100"/>
          <a:sy n="83" d="100"/>
        </p:scale>
        <p:origin x="720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</a:t>
            </a:r>
            <a:r>
              <a:rPr lang="en-GB" dirty="0" smtClean="0"/>
              <a:t>(Qualcomm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January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802.11-16/0474r0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26-02-0wng-agenda-for-wng-2016-03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0351-01-0000-liaison-from-3gpp-on-lwa-and-lwip.pptx" TargetMode="External"/><Relationship Id="rId4" Type="http://schemas.openxmlformats.org/officeDocument/2006/relationships/hyperlink" Target="https://mentor.ieee.org/802.11/dcn/16/11-16-0436-00-0wng-lifi-concept-use-cases-and-progres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March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2016-01-22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824634"/>
              </p:ext>
            </p:extLst>
          </p:nvPr>
        </p:nvGraphicFramePr>
        <p:xfrm>
          <a:off x="706438" y="2292350"/>
          <a:ext cx="7583487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292350"/>
                        <a:ext cx="7583487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March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March 2016 </a:t>
            </a:r>
            <a:r>
              <a:rPr lang="en-GB" altLang="en-US" sz="3200" dirty="0" smtClean="0"/>
              <a:t>in </a:t>
            </a:r>
            <a:r>
              <a:rPr lang="en-GB" altLang="en-US" sz="3200" dirty="0" smtClean="0"/>
              <a:t>Macau (SAR), China</a:t>
            </a:r>
            <a:endParaRPr lang="en-GB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March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85403"/>
            <a:ext cx="8568951" cy="54959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/>
              <a:t>  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mentor.ieee.org/802.11/dcn/16/11-16-0226-02-0wng-agenda-for-wng-2016-03.ppt</a:t>
            </a:r>
            <a:r>
              <a:rPr lang="en-US" altLang="en-US" sz="1600" b="0" dirty="0" smtClean="0"/>
              <a:t> </a:t>
            </a:r>
            <a:endParaRPr lang="en-US" altLang="en-US" sz="1600" b="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dirty="0" smtClean="0"/>
              <a:t>Presentations at January 2016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dirty="0"/>
              <a:t>“</a:t>
            </a:r>
            <a:r>
              <a:rPr lang="en-GB" altLang="en-US" dirty="0" err="1"/>
              <a:t>LiFi</a:t>
            </a:r>
            <a:r>
              <a:rPr lang="en-GB" altLang="en-US" dirty="0"/>
              <a:t> – Use of visible light communications for 802.11”, </a:t>
            </a:r>
            <a:r>
              <a:rPr lang="en-US" dirty="0"/>
              <a:t>Nikola </a:t>
            </a:r>
            <a:r>
              <a:rPr lang="en-US" dirty="0" err="1"/>
              <a:t>Serafimovski</a:t>
            </a:r>
            <a:r>
              <a:rPr lang="en-US" dirty="0"/>
              <a:t> (</a:t>
            </a:r>
            <a:r>
              <a:rPr lang="en-US" dirty="0" err="1"/>
              <a:t>PureLiFi</a:t>
            </a:r>
            <a:r>
              <a:rPr lang="en-US" dirty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GB" altLang="en-US" dirty="0">
                <a:hlinkClick r:id="rId4"/>
              </a:rPr>
              <a:t>https://mentor.ieee.org/802.11/dcn/16/11-16-0436-00-0wng-lifi-concept-use-cases-and-progress.pptx</a:t>
            </a:r>
            <a:r>
              <a:rPr lang="en-GB" altLang="en-US" dirty="0"/>
              <a:t> 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dirty="0"/>
              <a:t>“802.11 and LWA: Perspectives from 3GPP” – Richard </a:t>
            </a:r>
            <a:r>
              <a:rPr lang="en-GB" altLang="en-US" dirty="0" err="1"/>
              <a:t>Burbridge</a:t>
            </a:r>
            <a:r>
              <a:rPr lang="en-GB" altLang="en-US" dirty="0"/>
              <a:t> (3GPP RAN2 chair), Sasha </a:t>
            </a:r>
            <a:r>
              <a:rPr lang="en-GB" altLang="en-US" dirty="0" err="1"/>
              <a:t>Sirotkin</a:t>
            </a:r>
            <a:r>
              <a:rPr lang="en-GB" altLang="en-US" dirty="0"/>
              <a:t> (LWA WI Rapporteur), and Philippe </a:t>
            </a:r>
            <a:r>
              <a:rPr lang="en-GB" altLang="en-US" dirty="0" err="1"/>
              <a:t>Reininger</a:t>
            </a:r>
            <a:r>
              <a:rPr lang="en-GB" altLang="en-US" dirty="0"/>
              <a:t> (3GPP RAN3 chair)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GB" altLang="en-US" dirty="0">
                <a:hlinkClick r:id="rId5"/>
              </a:rPr>
              <a:t>https://mentor.ieee.org/802.11/dcn/16/11-16-0351-01-0000-liaison-from-3gpp-on-lwa-and-lwip.pptx</a:t>
            </a:r>
            <a:r>
              <a:rPr lang="en-GB" altLang="en-US" dirty="0"/>
              <a:t> </a:t>
            </a:r>
            <a:endParaRPr lang="en-US" altLang="en-US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16/0451r0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2016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 smtClean="0"/>
              <a:t>TBD</a:t>
            </a: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13313</TotalTime>
  <Words>103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Lansford, Jim</cp:lastModifiedBy>
  <cp:revision>745</cp:revision>
  <cp:lastPrinted>1998-02-10T13:28:06Z</cp:lastPrinted>
  <dcterms:created xsi:type="dcterms:W3CDTF">2004-12-02T14:01:45Z</dcterms:created>
  <dcterms:modified xsi:type="dcterms:W3CDTF">2016-03-17T06:21:27Z</dcterms:modified>
</cp:coreProperties>
</file>