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146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smtClean="0"/>
              <a:t>Tim Godfrey (EPRI)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smtClean="0"/>
              <a:t>Tim Godfrey (EPRI)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smtClean="0"/>
              <a:t>Nov 2015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802.11-16/0468r0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332656"/>
            <a:ext cx="1235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March 2016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6/24-16-0013-00-0000-march-2016-closing-report.pptxhttps:/mentor.ieee.org/802.24/dcn/15/24-15-0040-00-0000-november-2015-closing-report.pptx" TargetMode="External"/><Relationship Id="rId2" Type="http://schemas.openxmlformats.org/officeDocument/2006/relationships/hyperlink" Target="https://mentor.ieee.org/802.24/dcn/16/24-16-0007-00-0000-march-2016-agenda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6/24-16-0010-00-0000-minutes-march-2016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6/24-16-0012-00-IoTg-ieee-802-24-2-liaison-activity-report.pdfhttps:/mentor.ieee.org/802.24/dcn/16/24-16-0006-00-IoTg-iot-liaison-activity-report-0116.pdf" TargetMode="External"/><Relationship Id="rId2" Type="http://schemas.openxmlformats.org/officeDocument/2006/relationships/hyperlink" Target="https://mentor.ieee.org/802.24/dcn/15/24-15-0029-05-sgtg-sub-1-ghz-white-paper-draft.docxhttps:/mentor.ieee.org/802.24/dcn/15/24-15-0029-03-sgtg-sub-1-ghz-white-paper-draft.docxhttps: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Vertical Applications </a:t>
            </a:r>
            <a:br>
              <a:rPr lang="en-GB" dirty="0" smtClean="0"/>
            </a:br>
            <a:r>
              <a:rPr lang="en-GB" dirty="0" smtClean="0"/>
              <a:t>Technical Advisory Group</a:t>
            </a:r>
            <a:br>
              <a:rPr lang="en-GB" dirty="0" smtClean="0"/>
            </a:br>
            <a:r>
              <a:rPr lang="en-GB" dirty="0" smtClean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2016-03-18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Overview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802.24.1 Smart Grid Task Group</a:t>
            </a:r>
          </a:p>
          <a:p>
            <a:pPr lvl="1"/>
            <a:r>
              <a:rPr lang="en-US" dirty="0" smtClean="0"/>
              <a:t>Internal / external coordination in matters related application of IEEE </a:t>
            </a:r>
            <a:r>
              <a:rPr lang="en-US" dirty="0"/>
              <a:t>802 standards for Smart Grid </a:t>
            </a:r>
            <a:endParaRPr lang="en-US" dirty="0" smtClean="0"/>
          </a:p>
          <a:p>
            <a:pPr lvl="1"/>
            <a:r>
              <a:rPr lang="en-US" dirty="0" smtClean="0"/>
              <a:t>802.24.1 TG meets at Plenaries and Wireless Interims</a:t>
            </a:r>
          </a:p>
          <a:p>
            <a:r>
              <a:rPr lang="en-US" dirty="0" smtClean="0"/>
              <a:t>802.24.2 IoT Task Group</a:t>
            </a:r>
          </a:p>
          <a:p>
            <a:pPr lvl="1"/>
            <a:r>
              <a:rPr lang="en-US" dirty="0"/>
              <a:t>Internal / external coordination in matters related application of IEEE 802 standards for </a:t>
            </a:r>
            <a:r>
              <a:rPr lang="en-US" dirty="0" smtClean="0"/>
              <a:t>Internet of Things (IoT)</a:t>
            </a:r>
            <a:endParaRPr lang="en-US" dirty="0"/>
          </a:p>
          <a:p>
            <a:pPr lvl="1"/>
            <a:r>
              <a:rPr lang="en-US" dirty="0" smtClean="0"/>
              <a:t>802.24.1 </a:t>
            </a:r>
            <a:r>
              <a:rPr lang="en-US" dirty="0"/>
              <a:t>TG meets at Plenaries and </a:t>
            </a:r>
            <a:r>
              <a:rPr lang="en-US" dirty="0" smtClean="0"/>
              <a:t>802 Interims</a:t>
            </a:r>
          </a:p>
          <a:p>
            <a:r>
              <a:rPr lang="en-US" dirty="0" smtClean="0"/>
              <a:t>March Agenda</a:t>
            </a:r>
            <a:r>
              <a:rPr lang="en-US" dirty="0"/>
              <a:t>: 	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24-16-0007r0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/>
              <a:t>Closing </a:t>
            </a:r>
            <a:r>
              <a:rPr lang="en-US" dirty="0"/>
              <a:t>Report 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24-16-0013r0</a:t>
            </a:r>
            <a:endParaRPr lang="en-US" dirty="0"/>
          </a:p>
          <a:p>
            <a:r>
              <a:rPr lang="en-US" dirty="0" smtClean="0"/>
              <a:t>Minutes		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hlinkClick r:id="rId4"/>
              </a:rPr>
              <a:t>24-16-0010r0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Summary – </a:t>
            </a:r>
            <a:r>
              <a:rPr lang="en-US" dirty="0" smtClean="0">
                <a:solidFill>
                  <a:srgbClr val="0070C0"/>
                </a:solidFill>
              </a:rPr>
              <a:t>March 2016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96855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24.1 </a:t>
            </a:r>
            <a:r>
              <a:rPr lang="en-US" dirty="0"/>
              <a:t>Smart Grid TG: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White paper development on Sub </a:t>
            </a:r>
            <a:r>
              <a:rPr lang="en-US" dirty="0" smtClean="0"/>
              <a:t>1 GHz </a:t>
            </a:r>
            <a:r>
              <a:rPr lang="en-US" dirty="0" smtClean="0"/>
              <a:t>wireless</a:t>
            </a:r>
            <a:endParaRPr lang="en-US" dirty="0"/>
          </a:p>
          <a:p>
            <a:pPr lvl="2"/>
            <a:r>
              <a:rPr lang="en-US" dirty="0" smtClean="0"/>
              <a:t>Progressed development of draft </a:t>
            </a:r>
            <a:r>
              <a:rPr lang="en-US" dirty="0"/>
              <a:t>: </a:t>
            </a:r>
            <a:r>
              <a:rPr lang="en-US" dirty="0" smtClean="0">
                <a:hlinkClick r:id="rId2"/>
              </a:rPr>
              <a:t>24-15-0029r5</a:t>
            </a:r>
            <a:endParaRPr lang="en-US" dirty="0" smtClean="0"/>
          </a:p>
          <a:p>
            <a:pPr lvl="1"/>
            <a:r>
              <a:rPr lang="en-US" dirty="0" smtClean="0"/>
              <a:t>New Topics considered for future white papers</a:t>
            </a:r>
          </a:p>
          <a:p>
            <a:pPr lvl="2"/>
            <a:r>
              <a:rPr lang="en-US" dirty="0" smtClean="0"/>
              <a:t>Time Sensitive and Deterministic Networking for grid applications</a:t>
            </a:r>
          </a:p>
          <a:p>
            <a:pPr lvl="2"/>
            <a:r>
              <a:rPr lang="en-US" dirty="0" smtClean="0"/>
              <a:t>Commercial LTE vs 802 standards in grid applications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24.2 IoT TG</a:t>
            </a:r>
            <a:r>
              <a:rPr lang="en-US" dirty="0"/>
              <a:t>: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New Liaisons </a:t>
            </a:r>
            <a:r>
              <a:rPr lang="en-US" dirty="0" smtClean="0"/>
              <a:t>with IoT Industry </a:t>
            </a:r>
            <a:r>
              <a:rPr lang="en-US" dirty="0" smtClean="0"/>
              <a:t>associations: 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OPC Foundation, The Thread Group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24.2 Liaison Reports in </a:t>
            </a:r>
            <a:r>
              <a:rPr lang="en-US" dirty="0" smtClean="0">
                <a:hlinkClick r:id="rId3"/>
              </a:rPr>
              <a:t>24-16-0012r0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802.24 TAG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Officer Elections. Announced candidates re-elected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Tim Godfrey Chair,  Ben Rolfe Vice-chair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16569</TotalTime>
  <Words>194</Words>
  <Application>Microsoft Office PowerPoint</Application>
  <PresentationFormat>On-screen Show (4:3)</PresentationFormat>
  <Paragraphs>39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Summary – March 2016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821</cp:revision>
  <cp:lastPrinted>1998-02-10T13:28:06Z</cp:lastPrinted>
  <dcterms:created xsi:type="dcterms:W3CDTF">2004-12-02T14:01:45Z</dcterms:created>
  <dcterms:modified xsi:type="dcterms:W3CDTF">2016-03-17T03:24:04Z</dcterms:modified>
</cp:coreProperties>
</file>