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802.11-16/0463r2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1-09-00ah-january-2016-agenda.pptx" TargetMode="External"/><Relationship Id="rId2" Type="http://schemas.openxmlformats.org/officeDocument/2006/relationships/hyperlink" Target="https://mentor.ieee.org/802.11/dcn/15/11-15-1292-07-00ah-tgah-sb0-comments-on-d5-0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25-02-00ah-tgah-lb211-comments-on-d5-0.xls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2761"/>
              </p:ext>
            </p:extLst>
          </p:nvPr>
        </p:nvGraphicFramePr>
        <p:xfrm>
          <a:off x="536575" y="2655888"/>
          <a:ext cx="8035925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5" name="Document" r:id="rId4" imgW="8940664" imgH="4248426" progId="Word.Document.8">
                  <p:embed/>
                </p:oleObj>
              </mc:Choice>
              <mc:Fallback>
                <p:oleObj name="Document" r:id="rId4" imgW="8940664" imgH="42484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55888"/>
                        <a:ext cx="8035925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Macau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Sponsor Ballot for Draft </a:t>
            </a:r>
            <a:r>
              <a:rPr lang="en-US" altLang="ko-KR" dirty="0" smtClean="0"/>
              <a:t>6.0 </a:t>
            </a:r>
            <a:r>
              <a:rPr lang="en-US" altLang="ko-KR" dirty="0"/>
              <a:t>closed </a:t>
            </a:r>
            <a:r>
              <a:rPr lang="en-US" altLang="ko-KR" dirty="0" smtClean="0"/>
              <a:t>March 2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81 </a:t>
            </a:r>
            <a:r>
              <a:rPr lang="en-US" altLang="ko-KR" dirty="0"/>
              <a:t>comments received</a:t>
            </a:r>
          </a:p>
          <a:p>
            <a:pPr lvl="1"/>
            <a:endParaRPr lang="en-US" altLang="ko-KR" dirty="0"/>
          </a:p>
          <a:p>
            <a:r>
              <a:rPr lang="en-US" altLang="ko-KR" dirty="0" err="1"/>
              <a:t>TGah</a:t>
            </a:r>
            <a:r>
              <a:rPr lang="en-US" altLang="ko-KR" dirty="0"/>
              <a:t> has completed all comment resolution of the initial Sponsor </a:t>
            </a:r>
            <a:r>
              <a:rPr lang="en-US" altLang="ko-KR" dirty="0" smtClean="0"/>
              <a:t>Recirculation Ballot </a:t>
            </a:r>
            <a:r>
              <a:rPr lang="en-US" altLang="ko-KR" dirty="0"/>
              <a:t>for Draft </a:t>
            </a:r>
            <a:r>
              <a:rPr lang="en-US" altLang="ko-KR" dirty="0" smtClean="0"/>
              <a:t>6.0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16/0302 SB1 Comment Spreadsheet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 	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/>
              <a:t>Instructed </a:t>
            </a:r>
            <a:r>
              <a:rPr lang="en-US" altLang="ko-KR" sz="2400" b="1" dirty="0"/>
              <a:t>the editor to generate Draft </a:t>
            </a:r>
            <a:r>
              <a:rPr lang="en-US" altLang="ko-KR" sz="2400" b="1" dirty="0" smtClean="0"/>
              <a:t>7.0 </a:t>
            </a:r>
            <a:r>
              <a:rPr lang="en-US" altLang="ko-KR" sz="2400" b="1" dirty="0"/>
              <a:t>and m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oved to forward </a:t>
            </a:r>
            <a:r>
              <a:rPr lang="en-US" altLang="en-US" sz="2400" b="1" dirty="0"/>
              <a:t>Sponsor Recirculation Ballot</a:t>
            </a:r>
            <a:endParaRPr lang="en-US" altLang="ko-KR" sz="2400" b="1" dirty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/>
              <a:t>Agenda of </a:t>
            </a:r>
            <a:r>
              <a:rPr lang="en-US" altLang="ko-KR" dirty="0" smtClean="0"/>
              <a:t>March </a:t>
            </a:r>
            <a:r>
              <a:rPr lang="en-US" altLang="ko-KR" dirty="0"/>
              <a:t>2016 meeting: </a:t>
            </a:r>
            <a:r>
              <a:rPr lang="en-US" altLang="ko-KR" dirty="0" smtClean="0">
                <a:hlinkClick r:id="rId3"/>
              </a:rPr>
              <a:t>11-16/0232r9</a:t>
            </a:r>
            <a:r>
              <a:rPr lang="en-US" altLang="ko-KR" dirty="0" smtClean="0">
                <a:hlinkClick r:id="rId4"/>
              </a:rPr>
              <a:t> </a:t>
            </a:r>
            <a:endParaRPr lang="en-US" altLang="ko-KR" dirty="0">
              <a:hlinkClick r:id="rId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Start </a:t>
            </a:r>
            <a:r>
              <a:rPr lang="en-US" altLang="ko-KR" dirty="0" smtClean="0"/>
              <a:t>second </a:t>
            </a:r>
            <a:r>
              <a:rPr lang="en-US" altLang="en-US" dirty="0"/>
              <a:t>Sponsor Recirculation Ballot </a:t>
            </a:r>
            <a:r>
              <a:rPr lang="en-US" altLang="ko-KR" dirty="0"/>
              <a:t>and address comments </a:t>
            </a:r>
            <a:r>
              <a:rPr lang="en-US" altLang="ko-KR" dirty="0" smtClean="0"/>
              <a:t>during conference calls and in May </a:t>
            </a:r>
            <a:r>
              <a:rPr lang="en-US" altLang="ko-KR" dirty="0"/>
              <a:t>F2F meeting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March 22</a:t>
            </a:r>
            <a:r>
              <a:rPr lang="en-US" altLang="ko-KR" baseline="30000" dirty="0"/>
              <a:t>th</a:t>
            </a:r>
            <a:r>
              <a:rPr lang="en-US" altLang="ko-KR" dirty="0"/>
              <a:t> 2016 and </a:t>
            </a:r>
            <a:r>
              <a:rPr lang="en-US" altLang="ko-KR" dirty="0" smtClean="0"/>
              <a:t>August</a:t>
            </a:r>
            <a:r>
              <a:rPr lang="en-US" altLang="ko-KR" dirty="0" smtClean="0"/>
              <a:t> </a:t>
            </a:r>
            <a:r>
              <a:rPr lang="en-US" altLang="ko-KR" dirty="0"/>
              <a:t>0</a:t>
            </a:r>
            <a:r>
              <a:rPr lang="en-US" altLang="ko-KR" dirty="0" smtClean="0"/>
              <a:t>9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</a:t>
            </a:r>
            <a:r>
              <a:rPr lang="en-US" altLang="ko-KR" dirty="0" smtClean="0"/>
              <a:t>–Change </a:t>
            </a:r>
            <a:r>
              <a:rPr lang="en-US" altLang="ko-KR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strike="sngStrike" dirty="0"/>
              <a:t>July</a:t>
            </a:r>
            <a:r>
              <a:rPr lang="en-US" altLang="ko-KR" u="sng" dirty="0"/>
              <a:t> </a:t>
            </a:r>
            <a:r>
              <a:rPr lang="en-US" altLang="ko-KR" u="sng" dirty="0" smtClean="0"/>
              <a:t>September </a:t>
            </a:r>
            <a:r>
              <a:rPr lang="en-US" altLang="ko-KR" dirty="0" smtClean="0"/>
              <a:t>2016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Having approved comment resolutions for all of the comments received from a Sponsor Recirculation Ballot on P802.11ah D6.0 </a:t>
            </a:r>
          </a:p>
          <a:p>
            <a:r>
              <a:rPr lang="en-US" altLang="en-US" dirty="0"/>
              <a:t>Instruct the </a:t>
            </a:r>
            <a:r>
              <a:rPr lang="en-US" altLang="en-US" dirty="0" err="1"/>
              <a:t>TGah</a:t>
            </a:r>
            <a:r>
              <a:rPr lang="en-US" altLang="en-US" dirty="0"/>
              <a:t> editor to prepare P802.11ah D7.0 incorporating these resolutions and, </a:t>
            </a:r>
          </a:p>
          <a:p>
            <a:r>
              <a:rPr lang="en-US" altLang="en-US" dirty="0"/>
              <a:t>Approve a 15 day Sponsor Recirculation Ballot asking the question “Should P802.11ah D7.0 be forwarded to </a:t>
            </a:r>
            <a:r>
              <a:rPr lang="en-US" altLang="en-US" dirty="0" err="1"/>
              <a:t>RevCom</a:t>
            </a:r>
            <a:r>
              <a:rPr lang="en-US" altLang="en-US" dirty="0"/>
              <a:t>?”  </a:t>
            </a:r>
          </a:p>
          <a:p>
            <a:r>
              <a:rPr lang="en-US" altLang="en-US" dirty="0"/>
              <a:t>Moved: </a:t>
            </a:r>
            <a:r>
              <a:rPr lang="en-US" altLang="en-US" dirty="0" err="1"/>
              <a:t>Daewon</a:t>
            </a:r>
            <a:r>
              <a:rPr lang="en-US" altLang="en-US" dirty="0"/>
              <a:t> Lee</a:t>
            </a:r>
          </a:p>
          <a:p>
            <a:r>
              <a:rPr lang="en-US" altLang="en-US" dirty="0"/>
              <a:t>Seconded: Eugene Baik</a:t>
            </a:r>
            <a:endParaRPr lang="en-US" altLang="ko-KR" dirty="0"/>
          </a:p>
          <a:p>
            <a:r>
              <a:rPr lang="en-US" altLang="en-US" dirty="0"/>
              <a:t>Result: </a:t>
            </a:r>
            <a:r>
              <a:rPr lang="en-US" altLang="en-US" dirty="0" smtClean="0"/>
              <a:t>Motion Passed (Yes </a:t>
            </a:r>
            <a:r>
              <a:rPr lang="en-US" altLang="en-US" dirty="0"/>
              <a:t>8	No 0	Abstain 0)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535782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2589</TotalTime>
  <Words>287</Words>
  <Application>Microsoft Office PowerPoint</Application>
  <PresentationFormat>On-screen Show (4:3)</PresentationFormat>
  <Paragraphs>63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Times New Roman</vt:lpstr>
      <vt:lpstr>802-11-PathProtection</vt:lpstr>
      <vt:lpstr>Document</vt:lpstr>
      <vt:lpstr>IEEE 802.11ah Closing Report for March 2016</vt:lpstr>
      <vt:lpstr>Abstract</vt:lpstr>
      <vt:lpstr>Activity in TGah</vt:lpstr>
      <vt:lpstr>Going forward</vt:lpstr>
      <vt:lpstr>Teleconference</vt:lpstr>
      <vt:lpstr>TGah Timeline –Change RevCom</vt:lpstr>
      <vt:lpstr>Motion 5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Asterjadhi, Alfred</cp:lastModifiedBy>
  <cp:revision>310</cp:revision>
  <cp:lastPrinted>1998-02-10T13:28:06Z</cp:lastPrinted>
  <dcterms:created xsi:type="dcterms:W3CDTF">2009-11-09T00:32:22Z</dcterms:created>
  <dcterms:modified xsi:type="dcterms:W3CDTF">2016-03-17T11:46:00Z</dcterms:modified>
</cp:coreProperties>
</file>