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82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76" y="-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802.11-16/0463r0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2016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March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2016-03-17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192761"/>
              </p:ext>
            </p:extLst>
          </p:nvPr>
        </p:nvGraphicFramePr>
        <p:xfrm>
          <a:off x="536575" y="2655888"/>
          <a:ext cx="8035925" cy="383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7" name="Document" r:id="rId5" imgW="8940664" imgH="4248426" progId="Word.Document.8">
                  <p:embed/>
                </p:oleObj>
              </mc:Choice>
              <mc:Fallback>
                <p:oleObj name="Document" r:id="rId5" imgW="8940664" imgH="424842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55888"/>
                        <a:ext cx="8035925" cy="3832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Macau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2558</TotalTime>
  <Words>72</Words>
  <Application>Microsoft Office PowerPoint</Application>
  <PresentationFormat>화면 슬라이드 쇼(4:3)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4" baseType="lpstr">
      <vt:lpstr>802-11-PathProtection</vt:lpstr>
      <vt:lpstr>Document</vt:lpstr>
      <vt:lpstr>IEEE 802.11ah Closing Report for March 2016</vt:lpstr>
      <vt:lpstr>Abstract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295</cp:revision>
  <cp:lastPrinted>1998-02-10T13:28:06Z</cp:lastPrinted>
  <dcterms:created xsi:type="dcterms:W3CDTF">2009-11-09T00:32:22Z</dcterms:created>
  <dcterms:modified xsi:type="dcterms:W3CDTF">2016-03-16T22:04:23Z</dcterms:modified>
</cp:coreProperties>
</file>