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588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802.11-16/0462r0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802.11-16/0462r0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802.11-16/0462r0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2016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802.11-16/0462r0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2016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802.11-16/0462r0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2016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802.11-16/0462r0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2016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TGaq</a:t>
            </a:r>
            <a:r>
              <a:rPr lang="en-GB" dirty="0" smtClean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2016-03-18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3071020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3" name="Document" r:id="rId5" imgW="8146441" imgH="2307918" progId="Word.Document.8">
                  <p:embed/>
                </p:oleObj>
              </mc:Choice>
              <mc:Fallback>
                <p:oleObj name="Document" r:id="rId5" imgW="8146441" imgH="2307918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2016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</a:t>
            </a:r>
            <a:r>
              <a:rPr lang="en-GB" sz="3200" dirty="0" err="1" smtClean="0"/>
              <a:t>TGaq</a:t>
            </a:r>
            <a:r>
              <a:rPr lang="en-GB" sz="3200" dirty="0" smtClean="0"/>
              <a:t> (Pre-Association Discovery) for March 2016, Macau.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2016</a:t>
            </a:r>
            <a:endParaRPr lang="en-GB" sz="1800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88731"/>
          </a:xfrm>
        </p:spPr>
        <p:txBody>
          <a:bodyPr/>
          <a:lstStyle/>
          <a:p>
            <a:pPr>
              <a:defRPr/>
            </a:pPr>
            <a:r>
              <a:rPr lang="en-GB" altLang="en-US" dirty="0" smtClean="0"/>
              <a:t>LB216 Comment </a:t>
            </a:r>
            <a:r>
              <a:rPr lang="en-GB" altLang="en-US" dirty="0"/>
              <a:t>Resolution Analysis</a:t>
            </a:r>
          </a:p>
          <a:p>
            <a:pPr lvl="1">
              <a:defRPr/>
            </a:pPr>
            <a:r>
              <a:rPr lang="en-GB" altLang="en-US" dirty="0" smtClean="0"/>
              <a:t>92.66</a:t>
            </a:r>
            <a:r>
              <a:rPr lang="en-GB" altLang="en-US" dirty="0"/>
              <a:t>% approval, 400 </a:t>
            </a:r>
            <a:r>
              <a:rPr lang="en-GB" altLang="en-US" dirty="0" smtClean="0"/>
              <a:t>comments, 72.63</a:t>
            </a:r>
            <a:r>
              <a:rPr lang="en-GB" altLang="en-US" dirty="0"/>
              <a:t>% </a:t>
            </a:r>
            <a:r>
              <a:rPr lang="en-GB" altLang="en-US" dirty="0" smtClean="0"/>
              <a:t>return</a:t>
            </a:r>
          </a:p>
          <a:p>
            <a:pPr lvl="1">
              <a:defRPr/>
            </a:pPr>
            <a:r>
              <a:rPr lang="en-GB" dirty="0" smtClean="0"/>
              <a:t>Comment resolution complete</a:t>
            </a:r>
          </a:p>
          <a:p>
            <a:pPr lvl="1">
              <a:defRPr/>
            </a:pPr>
            <a:r>
              <a:rPr lang="en-GB" dirty="0" smtClean="0"/>
              <a:t>Motion for re-circulation letter ballot passed within the TG.</a:t>
            </a:r>
          </a:p>
          <a:p>
            <a:pPr lvl="1">
              <a:defRPr/>
            </a:pPr>
            <a:r>
              <a:rPr lang="en-GB" dirty="0" smtClean="0"/>
              <a:t>Editor </a:t>
            </a:r>
            <a:r>
              <a:rPr lang="en-GB" dirty="0" smtClean="0"/>
              <a:t>will prepare </a:t>
            </a:r>
            <a:r>
              <a:rPr lang="en-GB" dirty="0" smtClean="0"/>
              <a:t>D4.0 </a:t>
            </a:r>
            <a:r>
              <a:rPr lang="en-GB" dirty="0" smtClean="0"/>
              <a:t>based on this week’s </a:t>
            </a:r>
            <a:r>
              <a:rPr lang="en-GB" dirty="0" smtClean="0"/>
              <a:t>resolutions</a:t>
            </a:r>
            <a:endParaRPr lang="en-GB" dirty="0"/>
          </a:p>
          <a:p>
            <a:r>
              <a:rPr lang="en-GB" dirty="0" smtClean="0"/>
              <a:t>Discussion </a:t>
            </a:r>
            <a:r>
              <a:rPr lang="en-GB" dirty="0" smtClean="0"/>
              <a:t>topics</a:t>
            </a:r>
            <a:endParaRPr lang="en-GB" dirty="0" smtClean="0"/>
          </a:p>
          <a:p>
            <a:pPr lvl="1"/>
            <a:r>
              <a:rPr lang="en-GB" dirty="0" smtClean="0"/>
              <a:t>Architecture diagram</a:t>
            </a:r>
          </a:p>
          <a:p>
            <a:pPr lvl="1"/>
            <a:r>
              <a:rPr lang="en-GB" dirty="0" smtClean="0"/>
              <a:t>Unsolicited and solicited messages</a:t>
            </a:r>
            <a:endParaRPr lang="en-GB" dirty="0" smtClean="0"/>
          </a:p>
          <a:p>
            <a:r>
              <a:rPr lang="en-GB" dirty="0" smtClean="0"/>
              <a:t>Presentation within ARC</a:t>
            </a:r>
            <a:endParaRPr lang="en-GB" dirty="0" smtClean="0"/>
          </a:p>
          <a:p>
            <a:pPr lvl="1"/>
            <a:r>
              <a:rPr lang="en-GB" dirty="0" smtClean="0"/>
              <a:t>11aq </a:t>
            </a:r>
            <a:r>
              <a:rPr lang="en-GB" dirty="0" smtClean="0"/>
              <a:t>architecture diagram</a:t>
            </a:r>
          </a:p>
          <a:p>
            <a:pPr lvl="1"/>
            <a:r>
              <a:rPr lang="en-GB" dirty="0" smtClean="0"/>
              <a:t>Discussions will continue in May 2016</a:t>
            </a:r>
            <a:endParaRPr lang="en-GB" dirty="0" smtClean="0"/>
          </a:p>
          <a:p>
            <a:r>
              <a:rPr lang="en-GB" dirty="0" smtClean="0"/>
              <a:t>Plans for May 2016</a:t>
            </a:r>
            <a:endParaRPr lang="en-GB" sz="2000" dirty="0" smtClean="0"/>
          </a:p>
          <a:p>
            <a:pPr lvl="1"/>
            <a:r>
              <a:rPr lang="en-GB" dirty="0"/>
              <a:t>W</a:t>
            </a:r>
            <a:r>
              <a:rPr lang="en-GB" dirty="0" smtClean="0"/>
              <a:t>ork </a:t>
            </a:r>
            <a:r>
              <a:rPr lang="en-GB" dirty="0" smtClean="0"/>
              <a:t>on comment resolutions </a:t>
            </a:r>
            <a:r>
              <a:rPr lang="en-GB" dirty="0" smtClean="0"/>
              <a:t>from re-circulation ballot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13507</TotalTime>
  <Words>151</Words>
  <Application>Microsoft Office PowerPoint</Application>
  <PresentationFormat>On-screen Show (4:3)</PresentationFormat>
  <Paragraphs>39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808</cp:revision>
  <cp:lastPrinted>1998-02-10T13:28:06Z</cp:lastPrinted>
  <dcterms:created xsi:type="dcterms:W3CDTF">2004-12-02T14:01:45Z</dcterms:created>
  <dcterms:modified xsi:type="dcterms:W3CDTF">2016-03-17T03:05:21Z</dcterms:modified>
</cp:coreProperties>
</file>