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567" r:id="rId3"/>
    <p:sldId id="568" r:id="rId4"/>
    <p:sldId id="569" r:id="rId5"/>
    <p:sldId id="570" r:id="rId6"/>
    <p:sldId id="571" r:id="rId7"/>
    <p:sldId id="572" r:id="rId8"/>
    <p:sldId id="573" r:id="rId9"/>
    <p:sldId id="574" r:id="rId10"/>
    <p:sldId id="575" r:id="rId11"/>
    <p:sldId id="555" r:id="rId12"/>
    <p:sldId id="557" r:id="rId13"/>
    <p:sldId id="566" r:id="rId14"/>
    <p:sldId id="559" r:id="rId15"/>
    <p:sldId id="562" r:id="rId16"/>
    <p:sldId id="560" r:id="rId17"/>
    <p:sldId id="565" r:id="rId18"/>
    <p:sldId id="554" r:id="rId19"/>
    <p:sldId id="563" r:id="rId20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C31"/>
    <a:srgbClr val="00863D"/>
    <a:srgbClr val="16842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95501" autoAdjust="0"/>
  </p:normalViewPr>
  <p:slideViewPr>
    <p:cSldViewPr>
      <p:cViewPr varScale="1">
        <p:scale>
          <a:sx n="92" d="100"/>
          <a:sy n="92" d="100"/>
        </p:scale>
        <p:origin x="12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66" y="6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F786B0A7-132B-4513-A8E5-4230FA0D78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2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275D1F4F-B47B-4A77-8801-D575E694F8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2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200" y="9623425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2E6BB78C-626E-4F8A-AA50-B9F3776949EC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22277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Arjun Bharadwaj, Qualcomm, et. al.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A8B74648-6CF8-42C9-8BD2-9042F4110D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852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Arjun Bharadwaj, Qualcomm, et. al.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2E3D7A7-5CAD-4257-8928-631B9A2A7E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451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7613" y="6475413"/>
            <a:ext cx="22463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Arjun Bharadwaj, Qualcomm, et. al.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5C78C3F-E2CA-4B43-BAC2-580A90168E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802.11-16/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0413</a:t>
            </a:r>
            <a:r>
              <a:rPr kumimoji="0" lang="en-US" altLang="ko-KR" sz="1800" b="1" dirty="0" smtClean="0">
                <a:cs typeface="Arial" charset="0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March 2016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Arjun Bharadwaj, Qualcomm, et. al.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74BF05D-1FEB-450A-8504-066EEB8DCABD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z="4000" smtClean="0">
                <a:solidFill>
                  <a:srgbClr val="000000"/>
                </a:solidFill>
                <a:ea typeface="굴림" panose="020B0600000101010101" pitchFamily="34" charset="-127"/>
                <a:cs typeface="Times New Roman" panose="02020603050405020304" pitchFamily="18" charset="0"/>
                <a:sym typeface="Times New Roman" panose="02020603050405020304" pitchFamily="18" charset="0"/>
              </a:rPr>
              <a:t>Power Control for UL MU</a:t>
            </a:r>
            <a:endParaRPr lang="en-US" altLang="ko-KR" sz="4000" smtClean="0">
              <a:ea typeface="굴림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smtClean="0">
                <a:ea typeface="굴림" panose="020B0600000101010101" pitchFamily="34" charset="-127"/>
              </a:rPr>
              <a:t>Date:</a:t>
            </a:r>
            <a:r>
              <a:rPr lang="en-US" altLang="ko-KR" sz="2000" b="0" smtClean="0">
                <a:ea typeface="굴림" panose="020B0600000101010101" pitchFamily="34" charset="-127"/>
              </a:rPr>
              <a:t> 2016-03-14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425602"/>
              </p:ext>
            </p:extLst>
          </p:nvPr>
        </p:nvGraphicFramePr>
        <p:xfrm>
          <a:off x="685800" y="3103563"/>
          <a:ext cx="7772400" cy="15446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9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708631"/>
              </p:ext>
            </p:extLst>
          </p:nvPr>
        </p:nvGraphicFramePr>
        <p:xfrm>
          <a:off x="533400" y="118872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2880"/>
              </p:ext>
            </p:extLst>
          </p:nvPr>
        </p:nvGraphicFramePr>
        <p:xfrm>
          <a:off x="533400" y="3105150"/>
          <a:ext cx="8153400" cy="62865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729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49288"/>
            <a:ext cx="7772400" cy="646112"/>
          </a:xfrm>
        </p:spPr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029200"/>
          </a:xfrm>
        </p:spPr>
        <p:txBody>
          <a:bodyPr/>
          <a:lstStyle/>
          <a:p>
            <a:r>
              <a:rPr lang="en-US" altLang="en-US" sz="2000" b="0" smtClean="0"/>
              <a:t>Power control is required for UL OFDMA and MU-MIMO transmissions in 11ax</a:t>
            </a:r>
          </a:p>
          <a:p>
            <a:pPr lvl="1"/>
            <a:r>
              <a:rPr lang="en-US" altLang="en-US" sz="1800" smtClean="0"/>
              <a:t>To manage interference between users and from OBSS</a:t>
            </a:r>
          </a:p>
          <a:p>
            <a:pPr lvl="2"/>
            <a:r>
              <a:rPr lang="en-US" altLang="en-US" sz="1600" smtClean="0"/>
              <a:t>OFDMA: Ensure that interference between adjacent RUs are within tolerable limits</a:t>
            </a:r>
          </a:p>
          <a:p>
            <a:pPr lvl="2"/>
            <a:r>
              <a:rPr lang="en-US" altLang="en-US" sz="1600" smtClean="0"/>
              <a:t>MU-MIMO: Manage power imbalance between different streams </a:t>
            </a:r>
          </a:p>
          <a:p>
            <a:pPr lvl="1"/>
            <a:r>
              <a:rPr lang="en-US" altLang="en-US" sz="1800" smtClean="0"/>
              <a:t>Ensure AP Rx dynamic range is not exceeded</a:t>
            </a:r>
          </a:p>
          <a:p>
            <a:pPr lvl="2"/>
            <a:endParaRPr lang="en-US" altLang="en-US" sz="1400" smtClean="0"/>
          </a:p>
          <a:p>
            <a:r>
              <a:rPr lang="en-US" altLang="en-US" sz="2000" b="0" smtClean="0"/>
              <a:t>Requirements for UL MU transmission were proposed in [1]</a:t>
            </a:r>
          </a:p>
          <a:p>
            <a:pPr lvl="1"/>
            <a:r>
              <a:rPr lang="en-US" altLang="en-US" sz="1800" smtClean="0"/>
              <a:t>However, relative Tx accuracy requirements were not introduced</a:t>
            </a:r>
          </a:p>
          <a:p>
            <a:pPr lvl="2"/>
            <a:r>
              <a:rPr lang="en-US" altLang="en-US" sz="1600" smtClean="0"/>
              <a:t>Relative Tx accuracy requirements ensure that that changes to the Tx power between UL transmissions are within specified limits</a:t>
            </a:r>
          </a:p>
          <a:p>
            <a:pPr lvl="2"/>
            <a:endParaRPr lang="en-US" altLang="en-US" sz="1400" smtClean="0"/>
          </a:p>
          <a:p>
            <a:r>
              <a:rPr lang="en-US" altLang="en-US" sz="2000" b="0" smtClean="0"/>
              <a:t>In this contribution, </a:t>
            </a:r>
          </a:p>
          <a:p>
            <a:pPr lvl="1"/>
            <a:r>
              <a:rPr lang="en-US" altLang="en-US" sz="1800" smtClean="0"/>
              <a:t>Principles of power control are outlined and a signaling scheme to support the PC algorithm is proposed</a:t>
            </a:r>
          </a:p>
          <a:p>
            <a:pPr lvl="1"/>
            <a:r>
              <a:rPr lang="en-US" altLang="en-US" sz="1800" smtClean="0"/>
              <a:t>Requirements for relative Tx power accuracy are proposed</a:t>
            </a:r>
          </a:p>
          <a:p>
            <a:endParaRPr lang="en-US" altLang="en-US" sz="20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r>
              <a:rPr kumimoji="0" lang="en-US" altLang="ko-KR" smtClean="0"/>
              <a:t>Slide </a:t>
            </a:r>
            <a:fld id="{02D5A444-B580-4845-9D31-1C084AD0CD2F}" type="slidenum">
              <a:rPr kumimoji="0" lang="en-US" altLang="ko-KR" smtClean="0"/>
              <a:pPr/>
              <a:t>11</a:t>
            </a:fld>
            <a:endParaRPr kumimoji="0" lang="en-US" altLang="ko-K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649288"/>
            <a:ext cx="7772400" cy="646112"/>
          </a:xfrm>
        </p:spPr>
        <p:txBody>
          <a:bodyPr/>
          <a:lstStyle/>
          <a:p>
            <a:r>
              <a:rPr lang="en-US" altLang="en-US" smtClean="0"/>
              <a:t>Principles of Power Control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4724400"/>
          </a:xfrm>
        </p:spPr>
        <p:txBody>
          <a:bodyPr/>
          <a:lstStyle/>
          <a:p>
            <a:r>
              <a:rPr lang="en-US" altLang="en-US" sz="2000" b="0" smtClean="0"/>
              <a:t>STAs need to transmit with enough power to ensure adequate SNR at the AP for their assigned MCS </a:t>
            </a:r>
          </a:p>
          <a:p>
            <a:pPr lvl="1"/>
            <a:r>
              <a:rPr lang="en-US" altLang="en-US" sz="1800" smtClean="0"/>
              <a:t>Higher than needed transmit power levels may cause unnecessary interference to other users </a:t>
            </a:r>
          </a:p>
          <a:p>
            <a:pPr lvl="2"/>
            <a:r>
              <a:rPr lang="en-US" altLang="en-US" sz="1600" smtClean="0"/>
              <a:t>Especially true for low MCS transmissions with loose EVM requirements</a:t>
            </a:r>
          </a:p>
          <a:p>
            <a:pPr lvl="1"/>
            <a:r>
              <a:rPr lang="en-US" altLang="en-US" sz="1800" smtClean="0"/>
              <a:t>Promotes spatial reuse and also limits interference to OBSS</a:t>
            </a:r>
          </a:p>
          <a:p>
            <a:pPr lvl="2"/>
            <a:endParaRPr lang="en-US" altLang="en-US" sz="1400" smtClean="0"/>
          </a:p>
          <a:p>
            <a:r>
              <a:rPr lang="en-US" altLang="en-US" sz="2000" b="0" smtClean="0"/>
              <a:t>AP selects the Rx power required for each STA corresponding to the assigned MCS</a:t>
            </a:r>
          </a:p>
          <a:p>
            <a:pPr lvl="1"/>
            <a:r>
              <a:rPr lang="en-US" altLang="en-US" sz="1800" smtClean="0"/>
              <a:t>Enables the AP to adapt to different channel conditions for both SU and MU-MIMO transmissions</a:t>
            </a:r>
          </a:p>
          <a:p>
            <a:pPr lvl="1"/>
            <a:r>
              <a:rPr lang="en-US" altLang="en-US" sz="1800" smtClean="0"/>
              <a:t>Can also account for any bias due to measurement errors or Tx power inaccuracies</a:t>
            </a:r>
          </a:p>
          <a:p>
            <a:pPr lvl="4"/>
            <a:endParaRPr lang="en-US" altLang="en-US" smtClean="0"/>
          </a:p>
          <a:p>
            <a:r>
              <a:rPr lang="en-US" altLang="en-US" sz="2000" b="0" smtClean="0"/>
              <a:t>We propose to add signaling to support the above in the next slide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r>
              <a:rPr kumimoji="0" lang="en-US" altLang="ko-KR" smtClean="0"/>
              <a:t>Slide </a:t>
            </a:r>
            <a:fld id="{3563248F-93AF-4BA1-8683-7E09B52598EF}" type="slidenum">
              <a:rPr kumimoji="0" lang="en-US" altLang="ko-KR" smtClean="0"/>
              <a:pPr/>
              <a:t>12</a:t>
            </a:fld>
            <a:endParaRPr kumimoji="0" lang="en-US" altLang="ko-K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Power Control Mechanism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524000"/>
                <a:ext cx="8077200" cy="4876800"/>
              </a:xfrm>
            </p:spPr>
            <p:txBody>
              <a:bodyPr/>
              <a:lstStyle/>
              <a:p>
                <a:r>
                  <a:rPr lang="en-US" b="0" dirty="0" smtClean="0"/>
                  <a:t>AP signals the following in the Trigger frame that schedules the UL MU transmission</a:t>
                </a:r>
              </a:p>
              <a:p>
                <a:pPr lvl="1"/>
                <a:r>
                  <a:rPr lang="en-US" dirty="0" smtClean="0"/>
                  <a:t>AP </a:t>
                </a:r>
                <a:r>
                  <a:rPr lang="en-US" dirty="0" err="1" smtClean="0"/>
                  <a:t>Tx</a:t>
                </a:r>
                <a:r>
                  <a:rPr lang="en-US" dirty="0" smtClean="0"/>
                  <a:t> Power: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b="0" dirty="0" smtClean="0"/>
                  <a:t>Required Rx power: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for each STA that is scheduled in the Trigger frame</a:t>
                </a:r>
              </a:p>
              <a:p>
                <a:pPr lvl="3"/>
                <a:endParaRPr lang="en-US" dirty="0" smtClean="0"/>
              </a:p>
              <a:p>
                <a:r>
                  <a:rPr lang="en-US" b="0" dirty="0" smtClean="0"/>
                  <a:t>STA sets its </a:t>
                </a:r>
                <a:r>
                  <a:rPr lang="en-US" b="0" dirty="0" err="1" smtClean="0"/>
                  <a:t>Tx</a:t>
                </a:r>
                <a:r>
                  <a:rPr lang="en-US" b="0" dirty="0" smtClean="0"/>
                  <a:t> power per the following equation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𝑑𝐵𝑚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3"/>
                <a:endParaRPr lang="en-US" dirty="0" smtClean="0"/>
              </a:p>
              <a:p>
                <a:pPr lvl="2"/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is the DL path loss computed by the STA based on</a:t>
                </a:r>
              </a:p>
              <a:p>
                <a:pPr lvl="3"/>
                <a:r>
                  <a:rPr lang="en-US" dirty="0" smtClean="0"/>
                  <a:t>AP transmit power signaled in the Trigger message and </a:t>
                </a:r>
                <a:endParaRPr lang="en-US" dirty="0"/>
              </a:p>
              <a:p>
                <a:pPr lvl="3"/>
                <a:r>
                  <a:rPr lang="en-US" dirty="0" smtClean="0"/>
                  <a:t>Measured RSSI of the Trigger message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is signaled by the AP in the trigger message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524000"/>
                <a:ext cx="8077200" cy="4876800"/>
              </a:xfrm>
              <a:blipFill rotWithShape="0">
                <a:blip r:embed="rId2"/>
                <a:stretch>
                  <a:fillRect l="-1057" t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738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49288"/>
            <a:ext cx="7772400" cy="646112"/>
          </a:xfrm>
        </p:spPr>
        <p:txBody>
          <a:bodyPr/>
          <a:lstStyle/>
          <a:p>
            <a:r>
              <a:rPr lang="en-US" altLang="en-US" smtClean="0"/>
              <a:t>Signaling from STA </a:t>
            </a:r>
            <a:r>
              <a:rPr lang="en-US" altLang="en-US" smtClean="0">
                <a:sym typeface="Wingdings" panose="05000000000000000000" pitchFamily="2" charset="2"/>
              </a:rPr>
              <a:t> AP</a:t>
            </a:r>
            <a:endParaRPr lang="en-US" alt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/>
          <a:lstStyle/>
          <a:p>
            <a:r>
              <a:rPr lang="en-US" altLang="en-US" b="0" dirty="0" smtClean="0"/>
              <a:t>AP needs to be aware of the available </a:t>
            </a:r>
            <a:r>
              <a:rPr lang="en-US" altLang="en-US" b="0" dirty="0" err="1" smtClean="0"/>
              <a:t>Tx</a:t>
            </a:r>
            <a:r>
              <a:rPr lang="en-US" altLang="en-US" b="0" dirty="0" smtClean="0"/>
              <a:t> power at the STA </a:t>
            </a:r>
          </a:p>
          <a:p>
            <a:pPr lvl="1"/>
            <a:r>
              <a:rPr lang="en-US" altLang="en-US" dirty="0" smtClean="0"/>
              <a:t>To select appropriate MCS levels for each STA and optimize performance</a:t>
            </a:r>
          </a:p>
          <a:p>
            <a:pPr lvl="1"/>
            <a:endParaRPr lang="en-US" altLang="en-US" sz="1800" dirty="0" smtClean="0"/>
          </a:p>
          <a:p>
            <a:r>
              <a:rPr lang="en-US" altLang="en-US" b="0" dirty="0" smtClean="0"/>
              <a:t>Propose to signal STA headroom to the AP in UL transmissions </a:t>
            </a:r>
          </a:p>
          <a:p>
            <a:pPr lvl="1"/>
            <a:r>
              <a:rPr lang="en-US" altLang="en-US" dirty="0" smtClean="0"/>
              <a:t>Details of the STA’s headroom definition are TBD</a:t>
            </a:r>
          </a:p>
          <a:p>
            <a:endParaRPr lang="en-US" altLang="en-US" b="0" dirty="0" smtClean="0"/>
          </a:p>
          <a:p>
            <a:endParaRPr lang="en-US" alt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r>
              <a:rPr kumimoji="0" lang="en-US" altLang="ko-KR" smtClean="0"/>
              <a:t>Slide </a:t>
            </a:r>
            <a:fld id="{B88D4EAD-AF8E-4B10-ACFF-4692B8DDF4FF}" type="slidenum">
              <a:rPr kumimoji="0" lang="en-US" altLang="ko-KR" smtClean="0"/>
              <a:pPr/>
              <a:t>14</a:t>
            </a:fld>
            <a:endParaRPr kumimoji="0" lang="en-US" altLang="ko-K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49288"/>
            <a:ext cx="7772400" cy="571500"/>
          </a:xfrm>
        </p:spPr>
        <p:txBody>
          <a:bodyPr/>
          <a:lstStyle/>
          <a:p>
            <a:r>
              <a:rPr lang="en-US" altLang="en-US" smtClean="0"/>
              <a:t>Summary of Power Control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05400"/>
          </a:xfrm>
        </p:spPr>
        <p:txBody>
          <a:bodyPr/>
          <a:lstStyle/>
          <a:p>
            <a:r>
              <a:rPr lang="en-US" altLang="en-US" sz="1800" b="0" smtClean="0"/>
              <a:t>AP signals the following through the trigger message</a:t>
            </a:r>
          </a:p>
          <a:p>
            <a:pPr lvl="1"/>
            <a:r>
              <a:rPr lang="en-US" altLang="en-US" sz="1600" smtClean="0"/>
              <a:t>AP Tx Power (dBm)</a:t>
            </a:r>
          </a:p>
          <a:p>
            <a:pPr lvl="1"/>
            <a:r>
              <a:rPr lang="en-US" altLang="en-US" sz="1600" smtClean="0"/>
              <a:t>Target RSSI (dBm) and MCS for each STA scheduled for UL MU transmission</a:t>
            </a:r>
            <a:endParaRPr lang="en-US" altLang="en-US" sz="1800" smtClean="0"/>
          </a:p>
          <a:p>
            <a:r>
              <a:rPr lang="en-US" altLang="en-US" sz="1800" b="0" smtClean="0"/>
              <a:t>STA autonomously sets its Tx power based on</a:t>
            </a:r>
          </a:p>
          <a:p>
            <a:pPr lvl="1"/>
            <a:r>
              <a:rPr lang="en-US" altLang="en-US" sz="1600" smtClean="0"/>
              <a:t>Computed Path Loss </a:t>
            </a:r>
          </a:p>
          <a:p>
            <a:pPr lvl="2"/>
            <a:r>
              <a:rPr lang="en-US" altLang="en-US" sz="1400" smtClean="0"/>
              <a:t>Based on AP transmit power and  measured RSSI of trigger</a:t>
            </a:r>
          </a:p>
          <a:p>
            <a:pPr lvl="1"/>
            <a:r>
              <a:rPr lang="en-US" altLang="en-US" sz="1600" smtClean="0"/>
              <a:t>Target RSSI signaled by the AP </a:t>
            </a:r>
            <a:endParaRPr lang="en-US" altLang="en-US" sz="1800" smtClean="0"/>
          </a:p>
          <a:p>
            <a:r>
              <a:rPr lang="en-US" altLang="en-US" sz="1800" b="0" smtClean="0"/>
              <a:t>STA signals its headroom on the UL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r>
              <a:rPr kumimoji="0" lang="en-US" altLang="ko-KR" smtClean="0"/>
              <a:t>Slide </a:t>
            </a:r>
            <a:fld id="{7F670B33-2B2B-4F88-B00D-389241F8FD5D}" type="slidenum">
              <a:rPr kumimoji="0" lang="en-US" altLang="ko-KR" smtClean="0"/>
              <a:pPr/>
              <a:t>15</a:t>
            </a:fld>
            <a:endParaRPr kumimoji="0" lang="en-US" altLang="ko-KR" smtClean="0"/>
          </a:p>
        </p:txBody>
      </p:sp>
      <p:pic>
        <p:nvPicPr>
          <p:cNvPr id="1024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50" y="3962400"/>
            <a:ext cx="74549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649288"/>
            <a:ext cx="7772400" cy="646112"/>
          </a:xfrm>
        </p:spPr>
        <p:txBody>
          <a:bodyPr/>
          <a:lstStyle/>
          <a:p>
            <a:r>
              <a:rPr lang="en-US" altLang="en-US" smtClean="0"/>
              <a:t>Relative Tx Power Accuracy Requirement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724400"/>
          </a:xfrm>
        </p:spPr>
        <p:txBody>
          <a:bodyPr/>
          <a:lstStyle/>
          <a:p>
            <a:r>
              <a:rPr lang="en-US" altLang="en-US" sz="2000" b="0" smtClean="0"/>
              <a:t>Requirement pertains to the accuracy of adjusting Tx power between consecutive UL transmissions</a:t>
            </a:r>
          </a:p>
          <a:p>
            <a:pPr lvl="1"/>
            <a:r>
              <a:rPr lang="en-US" altLang="en-US" sz="1800" smtClean="0"/>
              <a:t>Ensures that Tx power adjustments by the STA do not exceed specified limits</a:t>
            </a:r>
          </a:p>
          <a:p>
            <a:pPr lvl="1"/>
            <a:endParaRPr lang="en-US" altLang="en-US" sz="1600" smtClean="0"/>
          </a:p>
          <a:p>
            <a:r>
              <a:rPr lang="en-US" altLang="en-US" sz="2000" b="0" smtClean="0"/>
              <a:t>Tx power adjustment from one transmission to the next can be more accurate than setting an absolute value</a:t>
            </a:r>
          </a:p>
          <a:p>
            <a:pPr lvl="1"/>
            <a:r>
              <a:rPr lang="en-US" altLang="en-US" sz="1800" smtClean="0"/>
              <a:t>Requirement mainly applies to the Class B: Low capability devices</a:t>
            </a:r>
          </a:p>
          <a:p>
            <a:pPr lvl="1"/>
            <a:r>
              <a:rPr lang="en-US" altLang="en-US" sz="1800" smtClean="0"/>
              <a:t>Class A devices already have a tight absolute Tx power requirement (+/-3dB)</a:t>
            </a:r>
            <a:endParaRPr lang="en-US" altLang="en-US" sz="1600" smtClean="0"/>
          </a:p>
          <a:p>
            <a:endParaRPr lang="en-US" altLang="en-US" sz="2000" b="0" smtClean="0"/>
          </a:p>
          <a:p>
            <a:r>
              <a:rPr lang="en-US" altLang="en-US" sz="2000" b="0" smtClean="0"/>
              <a:t>We propose a relative Tx power requirement of +/- 3dB for Class B devices</a:t>
            </a:r>
          </a:p>
          <a:p>
            <a:pPr lvl="1"/>
            <a:r>
              <a:rPr lang="en-US" altLang="en-US" sz="1800" smtClean="0"/>
              <a:t>Applicable for Tx power level changes within the STA’s dynamic range</a:t>
            </a:r>
          </a:p>
          <a:p>
            <a:endParaRPr lang="en-US" altLang="en-US" sz="2000" b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r>
              <a:rPr kumimoji="0" lang="en-US" altLang="ko-KR" smtClean="0"/>
              <a:t>Slide </a:t>
            </a:r>
            <a:fld id="{2A23F488-F385-4969-8077-165799BC8C8E}" type="slidenum">
              <a:rPr kumimoji="0" lang="en-US" altLang="ko-KR" smtClean="0"/>
              <a:pPr/>
              <a:t>16</a:t>
            </a:fld>
            <a:endParaRPr kumimoji="0" lang="en-US" altLang="ko-K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Straw Poll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371600"/>
                <a:ext cx="8077200" cy="4953000"/>
              </a:xfrm>
            </p:spPr>
            <p:txBody>
              <a:bodyPr/>
              <a:lstStyle/>
              <a:p>
                <a:r>
                  <a:rPr lang="en-US" dirty="0" smtClean="0"/>
                  <a:t>Do you agree to add the following power control mechanism for UL MU transmissions to the SFD?</a:t>
                </a:r>
              </a:p>
              <a:p>
                <a:pPr lvl="1"/>
                <a:r>
                  <a:rPr lang="en-US" dirty="0" smtClean="0"/>
                  <a:t>AP signals the following in the Trigger frame that schedules the UL MU transmission</a:t>
                </a:r>
              </a:p>
              <a:p>
                <a:pPr lvl="2"/>
                <a:r>
                  <a:rPr lang="en-US" dirty="0" smtClean="0"/>
                  <a:t>In the common info field: AP </a:t>
                </a:r>
                <a:r>
                  <a:rPr lang="en-US" dirty="0" err="1" smtClean="0"/>
                  <a:t>Tx</a:t>
                </a:r>
                <a:r>
                  <a:rPr lang="en-US" dirty="0" smtClean="0"/>
                  <a:t> Power: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In the per user info field: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for each STA that is scheduled in the Trigger frame</a:t>
                </a:r>
              </a:p>
              <a:p>
                <a:pPr lvl="3"/>
                <a:r>
                  <a:rPr lang="en-US" dirty="0" smtClean="0"/>
                  <a:t>The number of bits in the Target RSSI is TBD</a:t>
                </a:r>
              </a:p>
              <a:p>
                <a:pPr lvl="4"/>
                <a:endParaRPr lang="en-US" dirty="0" smtClean="0"/>
              </a:p>
              <a:p>
                <a:pPr lvl="1"/>
                <a:r>
                  <a:rPr lang="en-US" dirty="0" smtClean="0"/>
                  <a:t>STA sets its </a:t>
                </a:r>
                <a:r>
                  <a:rPr lang="en-US" dirty="0" err="1" smtClean="0"/>
                  <a:t>Tx</a:t>
                </a:r>
                <a:r>
                  <a:rPr lang="en-US" dirty="0" smtClean="0"/>
                  <a:t> power per the following equation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𝑑𝐵𝑚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3"/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is the DL path loss computed by the STA based on the AP transmit power signaled in the Trigger message and the measured RSSI of the Trigger message</a:t>
                </a:r>
              </a:p>
              <a:p>
                <a:pPr lvl="3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is signaled by the AP in the trigger message</a:t>
                </a:r>
              </a:p>
              <a:p>
                <a:pPr lvl="3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371600"/>
                <a:ext cx="8077200" cy="4953000"/>
              </a:xfrm>
              <a:blipFill rotWithShape="0">
                <a:blip r:embed="rId2"/>
                <a:stretch>
                  <a:fillRect l="-981" t="-9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08583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34" charset="-127"/>
              </a:rPr>
              <a:t>Straw Poll 2</a:t>
            </a:r>
            <a:endParaRPr lang="ko-KR" altLang="en-US" smtClean="0">
              <a:ea typeface="굴림" panose="020B0600000101010101" pitchFamily="34" charset="-127"/>
            </a:endParaRPr>
          </a:p>
        </p:txBody>
      </p:sp>
      <p:sp>
        <p:nvSpPr>
          <p:cNvPr id="1024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480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ea typeface="굴림" panose="020B0600000101010101" pitchFamily="34" charset="-127"/>
              </a:rPr>
              <a:t>Do you agree to add the following text to the SFD?</a:t>
            </a:r>
          </a:p>
          <a:p>
            <a:pPr lvl="1">
              <a:defRPr/>
            </a:pPr>
            <a:r>
              <a:rPr lang="en-US" dirty="0" smtClean="0"/>
              <a:t>STAs </a:t>
            </a:r>
            <a:r>
              <a:rPr lang="en-US" dirty="0"/>
              <a:t>that participate in HE trigger-based </a:t>
            </a:r>
            <a:r>
              <a:rPr lang="en-US" dirty="0" smtClean="0"/>
              <a:t>PPDU transmit </a:t>
            </a:r>
            <a:r>
              <a:rPr lang="en-US" dirty="0"/>
              <a:t>the power headroom in triggered UL MU transmissions to assist in the AP’s MCS selection</a:t>
            </a:r>
            <a:endParaRPr lang="en-US" dirty="0" smtClean="0"/>
          </a:p>
          <a:p>
            <a:pPr lvl="2">
              <a:defRPr/>
            </a:pPr>
            <a:r>
              <a:rPr lang="en-US" dirty="0"/>
              <a:t>Details of STA </a:t>
            </a:r>
            <a:r>
              <a:rPr lang="en-US" dirty="0" smtClean="0"/>
              <a:t>headroom </a:t>
            </a:r>
            <a:r>
              <a:rPr lang="en-US" dirty="0"/>
              <a:t>definition are TBD</a:t>
            </a: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March 2016</a:t>
            </a:r>
            <a:endParaRPr lang="en-US" altLang="ko-K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Bin Tian, Qualcomm</a:t>
            </a:r>
          </a:p>
        </p:txBody>
      </p:sp>
      <p:sp>
        <p:nvSpPr>
          <p:cNvPr id="1331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0A4928AB-EA5D-4E9E-ADDA-88DA859F32C0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34" charset="-127"/>
              </a:rPr>
              <a:t>Straw Poll 3</a:t>
            </a:r>
            <a:endParaRPr lang="ko-KR" altLang="en-US" smtClean="0">
              <a:ea typeface="굴림" panose="020B0600000101010101" pitchFamily="34" charset="-127"/>
            </a:endParaRPr>
          </a:p>
        </p:txBody>
      </p:sp>
      <p:sp>
        <p:nvSpPr>
          <p:cNvPr id="14339" name="내용 개체 틀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114800"/>
          </a:xfrm>
        </p:spPr>
        <p:txBody>
          <a:bodyPr/>
          <a:lstStyle/>
          <a:p>
            <a:r>
              <a:rPr lang="en-US" altLang="ko-KR" smtClean="0">
                <a:ea typeface="굴림" panose="020B0600000101010101" pitchFamily="34" charset="-127"/>
              </a:rPr>
              <a:t>Do you agree to add the following text to the SFD?</a:t>
            </a:r>
          </a:p>
          <a:p>
            <a:pPr lvl="1"/>
            <a:r>
              <a:rPr lang="en-US" altLang="en-US" smtClean="0"/>
              <a:t>STAs that participate in HE trigger-based PPDU shall support +/-3dB Relative Tx power requirements for Class B devices. </a:t>
            </a:r>
          </a:p>
          <a:p>
            <a:pPr lvl="2"/>
            <a:r>
              <a:rPr lang="en-US" altLang="en-US" smtClean="0"/>
              <a:t>Relative Tx power accuracy is defined as the accuracy of the change of the transmit power in consecutive UL MU transmissions</a:t>
            </a:r>
          </a:p>
          <a:p>
            <a:endParaRPr lang="en-US" altLang="ko-KR" smtClean="0">
              <a:ea typeface="굴림" panose="020B0600000101010101" pitchFamily="34" charset="-127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March 2016</a:t>
            </a:r>
            <a:endParaRPr lang="en-US" altLang="ko-K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Bin Tian, Qualcomm</a:t>
            </a: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4C1505BD-24AF-4C43-9B51-29A1E39891A4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703345B-8AD1-46A8-A83F-FED0007879B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92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SimSun" panose="02010600030101010101" pitchFamily="2" charset="-122"/>
              </a:rPr>
              <a:t>Authors (continued)</a:t>
            </a:r>
            <a:endParaRPr lang="zh-CN" altLang="en-US" sz="2000" smtClean="0">
              <a:ea typeface="SimSun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990600"/>
          <a:ext cx="7772400" cy="53241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8117" y="6475413"/>
            <a:ext cx="224580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Arjun Bharadwaj, Qualcomm, et. al.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138430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5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319666"/>
              </p:ext>
            </p:extLst>
          </p:nvPr>
        </p:nvGraphicFramePr>
        <p:xfrm>
          <a:off x="838200" y="35102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904846"/>
              </p:ext>
            </p:extLst>
          </p:nvPr>
        </p:nvGraphicFramePr>
        <p:xfrm>
          <a:off x="838200" y="1231132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59051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114190"/>
              </p:ext>
            </p:extLst>
          </p:nvPr>
        </p:nvGraphicFramePr>
        <p:xfrm>
          <a:off x="9525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965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37689"/>
              </p:ext>
            </p:extLst>
          </p:nvPr>
        </p:nvGraphicFramePr>
        <p:xfrm>
          <a:off x="762000" y="4276527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632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11" name="标题 18"/>
          <p:cNvSpPr txBox="1">
            <a:spLocks/>
          </p:cNvSpPr>
          <p:nvPr/>
        </p:nvSpPr>
        <p:spPr bwMode="auto">
          <a:xfrm>
            <a:off x="685800" y="609600"/>
            <a:ext cx="7772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kumimoji="0" lang="en-US" altLang="zh-CN" sz="2000" kern="0" smtClean="0"/>
              <a:t>Authors (continued)</a:t>
            </a:r>
            <a:endParaRPr kumimoji="0" lang="zh-CN" altLang="en-US" sz="2000" kern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649165"/>
              </p:ext>
            </p:extLst>
          </p:nvPr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53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530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60939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743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Arjun Bharadwaj, Qualcomm, et. al.</a:t>
            </a:r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074241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4321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75383</TotalTime>
  <Words>1883</Words>
  <Application>Microsoft Office PowerPoint</Application>
  <PresentationFormat>On-screen Show (4:3)</PresentationFormat>
  <Paragraphs>636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Batang</vt:lpstr>
      <vt:lpstr>굴림</vt:lpstr>
      <vt:lpstr>맑은 고딕</vt:lpstr>
      <vt:lpstr>SimSun</vt:lpstr>
      <vt:lpstr>Arial</vt:lpstr>
      <vt:lpstr>Calibri</vt:lpstr>
      <vt:lpstr>Cambria Math</vt:lpstr>
      <vt:lpstr>Times New Roman</vt:lpstr>
      <vt:lpstr>Wingdings</vt:lpstr>
      <vt:lpstr>802-11-Submission</vt:lpstr>
      <vt:lpstr>Power Control for UL MU</vt:lpstr>
      <vt:lpstr>Authors (continued)</vt:lpstr>
      <vt:lpstr>Authors (continued)</vt:lpstr>
      <vt:lpstr>Authors (continued)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Introduction</vt:lpstr>
      <vt:lpstr>Principles of Power Control</vt:lpstr>
      <vt:lpstr>Proposed Power Control Mechanism</vt:lpstr>
      <vt:lpstr>Signaling from STA  AP</vt:lpstr>
      <vt:lpstr>Summary of Power Control</vt:lpstr>
      <vt:lpstr>Relative Tx Power Accuracy Requirement</vt:lpstr>
      <vt:lpstr>Straw Poll 1</vt:lpstr>
      <vt:lpstr>Straw Poll 2</vt:lpstr>
      <vt:lpstr>Straw Poll 3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Bharadwaj, Arjun</cp:lastModifiedBy>
  <cp:revision>2352</cp:revision>
  <cp:lastPrinted>2016-01-11T08:02:18Z</cp:lastPrinted>
  <dcterms:created xsi:type="dcterms:W3CDTF">2007-05-21T21:00:37Z</dcterms:created>
  <dcterms:modified xsi:type="dcterms:W3CDTF">2016-03-14T05:21:20Z</dcterms:modified>
</cp:coreProperties>
</file>