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4"/>
  </p:notesMasterIdLst>
  <p:handoutMasterIdLst>
    <p:handoutMasterId r:id="rId25"/>
  </p:handoutMasterIdLst>
  <p:sldIdLst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62" r:id="rId17"/>
    <p:sldId id="363" r:id="rId18"/>
    <p:sldId id="367" r:id="rId19"/>
    <p:sldId id="359" r:id="rId20"/>
    <p:sldId id="371" r:id="rId21"/>
    <p:sldId id="368" r:id="rId22"/>
    <p:sldId id="370" r:id="rId2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 autoAdjust="0"/>
    <p:restoredTop sz="86410" autoAdjust="0"/>
  </p:normalViewPr>
  <p:slideViewPr>
    <p:cSldViewPr>
      <p:cViewPr varScale="1">
        <p:scale>
          <a:sx n="90" d="100"/>
          <a:sy n="90" d="100"/>
        </p:scale>
        <p:origin x="1362" y="78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1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6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5733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257799" y="303340"/>
            <a:ext cx="33528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802.11-16/0378r2</a:t>
            </a:r>
            <a:endParaRPr lang="en-US" sz="1800" b="1" dirty="0" smtClean="0">
              <a:solidFill>
                <a:schemeClr val="tx1"/>
              </a:solidFill>
              <a:cs typeface="+mn-cs"/>
            </a:endParaRPr>
          </a:p>
          <a:p>
            <a:pPr algn="r"/>
            <a:endParaRPr lang="en-US" b="1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33400" y="3164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March</a:t>
            </a:r>
            <a:r>
              <a:rPr lang="en-US" b="1" baseline="0" dirty="0" smtClean="0"/>
              <a:t>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2016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merlin@qti.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656108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Simone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smerlin@qti.qualcomm.com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533400" y="1143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Extended BA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1"/>
          <p:cNvSpPr txBox="1">
            <a:spLocks/>
          </p:cNvSpPr>
          <p:nvPr/>
        </p:nvSpPr>
        <p:spPr>
          <a:xfrm flipH="1">
            <a:off x="5791199" y="6520934"/>
            <a:ext cx="2752661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Existing BA frame format and protocol allows for acknowledging at most 64 MPDUs at a time</a:t>
            </a:r>
          </a:p>
          <a:p>
            <a:pPr lvl="1"/>
            <a:r>
              <a:rPr lang="en-US" sz="1800" dirty="0" smtClean="0"/>
              <a:t>BA Bitmap in the BA Frame format include 64-bits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MAC efficiency may be limited:</a:t>
            </a:r>
          </a:p>
          <a:p>
            <a:pPr lvl="1"/>
            <a:r>
              <a:rPr lang="en-US" dirty="0" smtClean="0"/>
              <a:t>At high rates, Data PPDUs are short and overhead increases</a:t>
            </a:r>
          </a:p>
          <a:p>
            <a:pPr lvl="2"/>
            <a:r>
              <a:rPr lang="en-US" dirty="0" smtClean="0"/>
              <a:t>E.g.: no A-MSDU aggregation: </a:t>
            </a:r>
          </a:p>
          <a:p>
            <a:pPr lvl="3"/>
            <a:r>
              <a:rPr lang="en-US" dirty="0" smtClean="0"/>
              <a:t>A-MPDU only carries 64x1500 = 96KB = 96us PSDU @ 1Gbps + an overhead of </a:t>
            </a:r>
            <a:r>
              <a:rPr lang="en-US" dirty="0" smtClean="0">
                <a:sym typeface="Wingdings" panose="05000000000000000000" pitchFamily="2" charset="2"/>
              </a:rPr>
              <a:t>~40us preamble + BA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If A-MSDU is used</a:t>
            </a:r>
            <a:endParaRPr lang="en-US" dirty="0" smtClean="0"/>
          </a:p>
          <a:p>
            <a:pPr lvl="3"/>
            <a:r>
              <a:rPr lang="en-US" dirty="0"/>
              <a:t> Heavy use of A-MSDU causes less reliable MPDUs, increased PER </a:t>
            </a:r>
            <a:r>
              <a:rPr lang="en-US" dirty="0" smtClean="0"/>
              <a:t>[1]</a:t>
            </a:r>
            <a:endParaRPr lang="en-US" dirty="0"/>
          </a:p>
          <a:p>
            <a:pPr lvl="3"/>
            <a:r>
              <a:rPr lang="en-US" dirty="0" smtClean="0"/>
              <a:t>Moreover, also in this case, at peak 11ax rate the efficiency is reduced:  A-MPDU + A-MSDU can at most pack ~750KB = &lt;100us at peak 11ax rate. </a:t>
            </a:r>
          </a:p>
          <a:p>
            <a:pPr lvl="1"/>
            <a:r>
              <a:rPr lang="en-US" dirty="0" smtClean="0"/>
              <a:t>BA windows advancement is limited in case of burst of errors</a:t>
            </a:r>
          </a:p>
          <a:p>
            <a:r>
              <a:rPr lang="en-US" sz="2000" dirty="0" smtClean="0"/>
              <a:t>We propose to add an option for a longer BA bitmap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719708" y="6475413"/>
            <a:ext cx="2119492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Simone Merlin (Qualcomm)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 &gt; 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Proposal: Define a BA frame format that allows to acknowledge &gt; 64 MPDUs for same TID for a STA</a:t>
            </a:r>
          </a:p>
          <a:p>
            <a:pPr lvl="1"/>
            <a:r>
              <a:rPr lang="en-US" sz="1600" dirty="0" smtClean="0"/>
              <a:t>We suggest to allow the possibility to acknowledge of up to  256 MPDUs</a:t>
            </a:r>
          </a:p>
          <a:p>
            <a:pPr lvl="1"/>
            <a:r>
              <a:rPr lang="en-US" sz="1600" dirty="0" smtClean="0"/>
              <a:t>Good balance between increased efficiency and implementation/memory </a:t>
            </a:r>
            <a:r>
              <a:rPr lang="en-US" sz="1600" dirty="0" smtClean="0"/>
              <a:t>requirements </a:t>
            </a:r>
            <a:endParaRPr lang="en-US" sz="1400" dirty="0" smtClean="0"/>
          </a:p>
          <a:p>
            <a:endParaRPr lang="en-US" sz="1800" dirty="0"/>
          </a:p>
          <a:p>
            <a:r>
              <a:rPr lang="en-US" sz="1800" dirty="0" smtClean="0"/>
              <a:t>Support for the new bitmaps size is to be negotiated in ADDBA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719708" y="6475413"/>
            <a:ext cx="2119492" cy="18466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Simone Merlin (Qualcomm)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4114800"/>
          </a:xfrm>
        </p:spPr>
        <p:txBody>
          <a:bodyPr/>
          <a:lstStyle/>
          <a:p>
            <a:r>
              <a:rPr lang="en-US" sz="1800" dirty="0" smtClean="0"/>
              <a:t>We </a:t>
            </a:r>
            <a:r>
              <a:rPr lang="en-US" sz="1800" dirty="0"/>
              <a:t>suggest to </a:t>
            </a:r>
            <a:r>
              <a:rPr lang="en-US" sz="1800" dirty="0" smtClean="0"/>
              <a:t>define </a:t>
            </a:r>
            <a:r>
              <a:rPr lang="en-US" sz="1800" dirty="0"/>
              <a:t>a </a:t>
            </a:r>
            <a:r>
              <a:rPr lang="en-US" sz="1800" dirty="0" smtClean="0"/>
              <a:t>modified format </a:t>
            </a:r>
            <a:r>
              <a:rPr lang="en-US" sz="1800" dirty="0"/>
              <a:t>of the </a:t>
            </a:r>
            <a:r>
              <a:rPr lang="en-US" sz="1800" dirty="0" smtClean="0"/>
              <a:t>Compressed </a:t>
            </a:r>
            <a:r>
              <a:rPr lang="en-US" sz="1800" dirty="0"/>
              <a:t>BA </a:t>
            </a:r>
            <a:r>
              <a:rPr lang="en-US" sz="1800" dirty="0" smtClean="0"/>
              <a:t>which caries a 256-bits bitmap</a:t>
            </a:r>
          </a:p>
          <a:p>
            <a:pPr lvl="1"/>
            <a:r>
              <a:rPr lang="en-US" sz="1600" dirty="0" smtClean="0"/>
              <a:t>BA &gt; 64 is mostly useful in SU PPDUs, for which a regular Basic BA frame can be used</a:t>
            </a:r>
          </a:p>
          <a:p>
            <a:r>
              <a:rPr lang="en-US" sz="1800" dirty="0" smtClean="0"/>
              <a:t>A reserved bit in the Fragment Number field can be used to indicate the length</a:t>
            </a:r>
          </a:p>
          <a:p>
            <a:pPr lvl="1"/>
            <a:r>
              <a:rPr lang="en-US" sz="1400" dirty="0" smtClean="0"/>
              <a:t>The proposal in </a:t>
            </a:r>
            <a:r>
              <a:rPr lang="en-US" sz="1400" dirty="0" smtClean="0"/>
              <a:t>[2]  </a:t>
            </a:r>
            <a:r>
              <a:rPr lang="en-US" sz="1400" dirty="0" smtClean="0"/>
              <a:t>suggests to use the same indication in case of M-BA, for unified design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Buffer size and support for the new bitmap size will be negotiated. </a:t>
            </a:r>
          </a:p>
          <a:p>
            <a:endParaRPr lang="en-US" sz="1800" dirty="0" smtClean="0"/>
          </a:p>
          <a:p>
            <a:r>
              <a:rPr lang="en-US" sz="1800" dirty="0" smtClean="0"/>
              <a:t>Once negotiated, which BA length is actually used as a response?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The </a:t>
            </a:r>
            <a:r>
              <a:rPr lang="en-US" sz="1800" smtClean="0"/>
              <a:t>simplest option </a:t>
            </a:r>
            <a:r>
              <a:rPr lang="en-US" sz="1800" dirty="0" smtClean="0"/>
              <a:t>is that once negotiated, a </a:t>
            </a:r>
            <a:r>
              <a:rPr lang="en-US" sz="1800" dirty="0" err="1" smtClean="0"/>
              <a:t>responsding</a:t>
            </a:r>
            <a:r>
              <a:rPr lang="en-US" sz="1800" dirty="0" smtClean="0"/>
              <a:t> STA will always use the negotiated length.</a:t>
            </a:r>
          </a:p>
          <a:p>
            <a:endParaRPr lang="en-US" sz="1800" dirty="0"/>
          </a:p>
          <a:p>
            <a:r>
              <a:rPr lang="en-US" sz="1800" dirty="0" smtClean="0"/>
              <a:t>A more dynamic way is for the responding STA to use a BA bitmap of minimum size that covers all the outstanding SNs for which a correct MPDU was received</a:t>
            </a:r>
          </a:p>
          <a:p>
            <a:pPr lvl="1"/>
            <a:r>
              <a:rPr lang="en-US" sz="1400" dirty="0" smtClean="0"/>
              <a:t>Response duration is unpredictable from transmitter, which hiders the efficiency gain: </a:t>
            </a:r>
            <a:r>
              <a:rPr lang="en-US" sz="1400" dirty="0" err="1" smtClean="0"/>
              <a:t>te</a:t>
            </a:r>
            <a:r>
              <a:rPr lang="en-US" sz="1400" dirty="0" smtClean="0"/>
              <a:t> transmitter will have to set the NAV to the longest expected response </a:t>
            </a:r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</a:t>
            </a:r>
            <a:r>
              <a:rPr lang="en-US" dirty="0" smtClean="0"/>
              <a:t> </a:t>
            </a:r>
            <a:r>
              <a:rPr lang="en-US" dirty="0"/>
              <a:t>11-13/449 </a:t>
            </a:r>
            <a:r>
              <a:rPr lang="en-US" dirty="0" smtClean="0"/>
              <a:t>lb197-cid278-extended-block-ack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 smtClean="0"/>
              <a:t>2</a:t>
            </a:r>
            <a:r>
              <a:rPr lang="en-US" dirty="0" smtClean="0"/>
              <a:t>] 11-16/0404r0 Block </a:t>
            </a:r>
            <a:r>
              <a:rPr lang="en-US" dirty="0" err="1" smtClean="0"/>
              <a:t>Ack</a:t>
            </a:r>
            <a:r>
              <a:rPr lang="en-US" dirty="0" smtClean="0"/>
              <a:t> Bitmap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9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 smtClean="0"/>
              <a:t>to add to th</a:t>
            </a:r>
            <a:r>
              <a:rPr lang="en-US" dirty="0" smtClean="0"/>
              <a:t>e SFD </a:t>
            </a:r>
            <a:r>
              <a:rPr lang="en-US" dirty="0" smtClean="0"/>
              <a:t>the </a:t>
            </a:r>
            <a:r>
              <a:rPr lang="en-US" dirty="0" smtClean="0"/>
              <a:t>definition of a variant of the Compressed BA frame format with a 256-bits BA Bitmap field?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to add to the 11ax SFD</a:t>
            </a:r>
          </a:p>
          <a:p>
            <a:pPr lvl="1"/>
            <a:r>
              <a:rPr lang="en-US" dirty="0" smtClean="0"/>
              <a:t>Re</a:t>
            </a:r>
            <a:r>
              <a:rPr lang="en-US" dirty="0" smtClean="0"/>
              <a:t>served </a:t>
            </a:r>
            <a:r>
              <a:rPr lang="en-US" dirty="0" smtClean="0"/>
              <a:t>bit(s) in Fragment Number field </a:t>
            </a:r>
            <a:r>
              <a:rPr lang="en-US" dirty="0" smtClean="0"/>
              <a:t>of the BA are used to </a:t>
            </a:r>
            <a:r>
              <a:rPr lang="en-US" dirty="0" smtClean="0"/>
              <a:t>indicate the length of the BA Bitmap within the same BA Information field?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405434" cy="2458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7514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649599"/>
              </p:ext>
            </p:extLst>
          </p:nvPr>
        </p:nvGraphicFramePr>
        <p:xfrm>
          <a:off x="800100" y="34290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669988"/>
              </p:ext>
            </p:extLst>
          </p:nvPr>
        </p:nvGraphicFramePr>
        <p:xfrm>
          <a:off x="800100" y="9906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0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3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02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Weimin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 W Tasman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5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1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Nabetani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Horisaki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Tosato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0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YMAJDHSWYS42-2-4080</_dlc_DocId>
    <_dlc_DocIdUrl xmlns="0b70e71a-8460-4b39-85bd-6974af91860c">
      <Url>https://projects.qualcomm.com/sites/WiFi-Advanced/_layouts/15/DocIdRedir.aspx?ID=YMAJDHSWYS42-2-4080</Url>
      <Description>YMAJDHSWYS42-2-4080</Description>
    </_dlc_DocIdUrl>
  </documentManagement>
</p:properties>
</file>

<file path=customXml/item4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250B69-45ED-4E75-A4EB-B31A8B6EA2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37ABE6-0674-432D-8DBC-4B68AB0FD07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4049432-4992-4329-8C87-3B425E67847A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06DEC7B1-478E-45F9-9A15-A872DD648690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AD20AAED-593D-4B5B-83BB-F4DD48EF74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81580</TotalTime>
  <Words>1595</Words>
  <Application>Microsoft Office PowerPoint</Application>
  <PresentationFormat>On-screen Show (4:3)</PresentationFormat>
  <Paragraphs>580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Batang</vt:lpstr>
      <vt:lpstr>Arial</vt:lpstr>
      <vt:lpstr>Calibri</vt:lpstr>
      <vt:lpstr>Times New Roman</vt:lpstr>
      <vt:lpstr>Wingdings</vt:lpstr>
      <vt:lpstr>802-11-Submission</vt:lpstr>
      <vt:lpstr>Extended BA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BA &gt; 64</vt:lpstr>
      <vt:lpstr>Frame Format</vt:lpstr>
      <vt:lpstr>Usage</vt:lpstr>
      <vt:lpstr>References</vt:lpstr>
      <vt:lpstr>SP1</vt:lpstr>
      <vt:lpstr>SP2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Merlin, Simone</cp:lastModifiedBy>
  <cp:revision>871</cp:revision>
  <cp:lastPrinted>1998-02-10T13:28:06Z</cp:lastPrinted>
  <dcterms:created xsi:type="dcterms:W3CDTF">2007-05-21T21:00:37Z</dcterms:created>
  <dcterms:modified xsi:type="dcterms:W3CDTF">2016-03-15T04:14:59Z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-459639300</vt:i4>
  </property>
  <property fmtid="{D5CDD505-2E9C-101B-9397-08002B2CF9AE}" pid="3" name="_NewReviewCycle">
    <vt:lpwstr/>
  </property>
  <property fmtid="{D5CDD505-2E9C-101B-9397-08002B2CF9AE}" pid="4" name="_EmailSubject">
    <vt:lpwstr>AMPDU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1377243491</vt:i4>
  </property>
  <property fmtid="{D5CDD505-2E9C-101B-9397-08002B2CF9AE}" pid="8" name="ContentTypeId">
    <vt:lpwstr>0x010100311240EB9AFDC146A8D3FE4112FB4C30</vt:lpwstr>
  </property>
  <property fmtid="{D5CDD505-2E9C-101B-9397-08002B2CF9AE}" pid="9" name="_dlc_DocIdItemGuid">
    <vt:lpwstr>04a03250-2f88-4d6e-ace6-08a9fc09d275</vt:lpwstr>
  </property>
</Properties>
</file>