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22" r:id="rId12"/>
    <p:sldId id="332" r:id="rId13"/>
    <p:sldId id="333" r:id="rId14"/>
    <p:sldId id="341" r:id="rId15"/>
    <p:sldId id="340" r:id="rId16"/>
    <p:sldId id="35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8" autoAdjust="0"/>
    <p:restoredTop sz="83187" autoAdjust="0"/>
  </p:normalViewPr>
  <p:slideViewPr>
    <p:cSldViewPr>
      <p:cViewPr varScale="1">
        <p:scale>
          <a:sx n="92" d="100"/>
          <a:sy n="92" d="100"/>
        </p:scale>
        <p:origin x="1026" y="90"/>
      </p:cViewPr>
      <p:guideLst>
        <p:guide orient="horz" pos="2352"/>
        <p:guide pos="2880"/>
        <p:guide orient="horz"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0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2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67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S. Merlin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5105400" y="303340"/>
            <a:ext cx="33528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802.11-16/0377r0</a:t>
            </a:r>
          </a:p>
          <a:p>
            <a:pPr algn="r"/>
            <a:endParaRPr lang="en-US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33400" y="316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lang="en-US" b="1" baseline="0" dirty="0" smtClean="0"/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37190"/>
              </p:ext>
            </p:extLst>
          </p:nvPr>
        </p:nvGraphicFramePr>
        <p:xfrm>
          <a:off x="685800" y="1656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Simone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33400" y="1143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8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4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Sequences: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marL="171450" indent="-171450"/>
            <a:r>
              <a:rPr lang="en-US" sz="1600" dirty="0" smtClean="0"/>
              <a:t>The SFD [1] and the proposed draft specification [2] only partially define the sounding frame exchange sequence.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b="0" dirty="0" smtClean="0"/>
              <a:t>The </a:t>
            </a:r>
            <a:r>
              <a:rPr lang="en-US" sz="1200" b="0" dirty="0"/>
              <a:t>HE sounding protocol is initiated by an AP sending an NDP Announcement frame (TBD) followed by an HE NDP transmitted a SIFS after the end of the PPDU carrying the NDP Announcement (TBD).</a:t>
            </a:r>
          </a:p>
          <a:p>
            <a:pPr marL="400050" lvl="1" indent="0">
              <a:buNone/>
            </a:pPr>
            <a:r>
              <a:rPr lang="en-US" sz="1200" b="0" dirty="0"/>
              <a:t>An HE AP may use the Trigger frame to solicit HE beamforming feedback from a STA provided that the UL MU Capable field of the most recently received HE Capabilities element from that STA is 1 (see 25.5.2 (UL MU operation)).</a:t>
            </a:r>
          </a:p>
          <a:p>
            <a:pPr marL="400050" lvl="1" indent="0">
              <a:buNone/>
            </a:pPr>
            <a:r>
              <a:rPr lang="en-US" sz="1200" b="0" dirty="0"/>
              <a:t>An HE AP may solicit beamforming feedback from multiple STAs sequentially through SU transmission.</a:t>
            </a:r>
          </a:p>
          <a:p>
            <a:pPr marL="400050" lvl="1" indent="0">
              <a:buNone/>
            </a:pPr>
            <a:r>
              <a:rPr lang="en-US" sz="1200" b="0" dirty="0"/>
              <a:t>An example of the HE sounding protocol using MU operation to solicit feedback is shown in Figure 25 3</a:t>
            </a:r>
            <a:r>
              <a:rPr lang="en-US" sz="1200" b="0" dirty="0" smtClean="0"/>
              <a:t>. </a:t>
            </a:r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r>
              <a:rPr lang="en-US" sz="1600" dirty="0" smtClean="0"/>
              <a:t>Several </a:t>
            </a:r>
            <a:r>
              <a:rPr lang="en-US" sz="1600" dirty="0"/>
              <a:t>TBDs need </a:t>
            </a:r>
            <a:r>
              <a:rPr lang="en-US" sz="1600" dirty="0" smtClean="0"/>
              <a:t>be defined/clarified. </a:t>
            </a:r>
            <a:endParaRPr lang="en-US" sz="1600" dirty="0"/>
          </a:p>
          <a:p>
            <a:pPr marL="571500" lvl="1" indent="-171450"/>
            <a:r>
              <a:rPr lang="en-US" sz="1200" dirty="0" smtClean="0"/>
              <a:t>In this presentation we clarified a couple of aspects related to the sounding sequence. More PHY discussion in [3]</a:t>
            </a:r>
          </a:p>
          <a:p>
            <a:pPr marL="400050" lvl="1" indent="0">
              <a:buNone/>
            </a:pPr>
            <a:endParaRPr lang="en-US" sz="1200" b="0" dirty="0"/>
          </a:p>
          <a:p>
            <a:pPr marL="0" indent="0">
              <a:buNone/>
            </a:pP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434" y="3733800"/>
            <a:ext cx="3727132" cy="1995805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6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Sequence </a:t>
            </a:r>
            <a:r>
              <a:rPr lang="en-US" dirty="0"/>
              <a:t>W</a:t>
            </a:r>
            <a:r>
              <a:rPr lang="en-US" dirty="0" smtClean="0"/>
              <a:t>ith SU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600" dirty="0" smtClean="0"/>
              <a:t>11ac allowed the following sounding sequence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In current 11ax specifications, the only defined sounding sequence </a:t>
            </a:r>
            <a:r>
              <a:rPr lang="en-US" sz="1600" dirty="0"/>
              <a:t>(</a:t>
            </a:r>
            <a:r>
              <a:rPr lang="en-US" sz="1600" dirty="0" smtClean="0"/>
              <a:t>see previous slide) requires a trigger frame after the NDP, even if only one STA is sounded</a:t>
            </a:r>
          </a:p>
          <a:p>
            <a:r>
              <a:rPr lang="en-US" sz="1600" dirty="0" smtClean="0"/>
              <a:t>If NDPA is addressed to a single STA, a trigger </a:t>
            </a:r>
            <a:r>
              <a:rPr lang="en-US" sz="1600" dirty="0"/>
              <a:t>frame is not necessary </a:t>
            </a:r>
            <a:r>
              <a:rPr lang="en-US" sz="1600" dirty="0" smtClean="0"/>
              <a:t>after the NDP, hence we suggest to allow the following sequence in 11ax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  <a:p>
            <a:pPr lvl="1"/>
            <a:endParaRPr lang="en-US" sz="1200" dirty="0" smtClean="0"/>
          </a:p>
          <a:p>
            <a:pPr lvl="1"/>
            <a:r>
              <a:rPr lang="en-US" sz="1200" dirty="0" smtClean="0"/>
              <a:t>Reduced overhead </a:t>
            </a:r>
          </a:p>
          <a:p>
            <a:pPr lvl="1"/>
            <a:r>
              <a:rPr lang="en-US" sz="1200" dirty="0" smtClean="0"/>
              <a:t>Same operation as 11ac </a:t>
            </a:r>
          </a:p>
          <a:p>
            <a:pPr lvl="1"/>
            <a:r>
              <a:rPr lang="en-US" sz="1200" dirty="0" smtClean="0"/>
              <a:t>Note: proposals in [3] suggest that all necessary parameters for the feedback preparation be included in NDPA</a:t>
            </a:r>
          </a:p>
          <a:p>
            <a:pPr lvl="1"/>
            <a:endParaRPr lang="en-US" sz="12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342900" lvl="1" indent="-342900">
              <a:buFontTx/>
              <a:buChar char="•"/>
            </a:pPr>
            <a:r>
              <a:rPr lang="en-US" sz="1400" dirty="0" smtClean="0"/>
              <a:t> </a:t>
            </a:r>
          </a:p>
          <a:p>
            <a:pPr marL="342900" lvl="1" indent="-342900">
              <a:buFontTx/>
              <a:buChar char="•"/>
            </a:pPr>
            <a:endParaRPr lang="en-US" sz="14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342900" lvl="1" indent="-342900">
              <a:buFontTx/>
              <a:buChar char="•"/>
            </a:pPr>
            <a:endParaRPr lang="en-US" sz="14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685800" lvl="2" indent="-342900"/>
            <a:r>
              <a:rPr lang="en-US" sz="1200" dirty="0" smtClean="0"/>
              <a:t>HE </a:t>
            </a:r>
            <a:r>
              <a:rPr lang="en-US" sz="1200" dirty="0"/>
              <a:t>NDPA is addressed to 1 STA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pPr lvl="1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551524" y="4724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3315748" y="4724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9356" y="5241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97952" y="4724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 CSI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7708" y="52535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2551524" y="2470476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VHT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47"/>
          <p:cNvSpPr>
            <a:spLocks noChangeArrowheads="1"/>
          </p:cNvSpPr>
          <p:nvPr/>
        </p:nvSpPr>
        <p:spPr bwMode="auto">
          <a:xfrm>
            <a:off x="3315748" y="2470476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VHT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9356" y="2988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97952" y="2470475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 CSI From VHT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17708" y="29996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</a:t>
            </a:r>
            <a:r>
              <a:rPr lang="en-US" dirty="0" smtClean="0"/>
              <a:t>Sequence With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specifications are not clear on whether multiple trigger frames can be sent to collect CSI from a same sounding NDPA/NDP</a:t>
            </a:r>
          </a:p>
          <a:p>
            <a:r>
              <a:rPr lang="en-US" sz="1600" dirty="0" smtClean="0"/>
              <a:t>We suggest to clarify that a sounding sequence can proceed with SIFS separated  trigger transmissions, within a TXOP</a:t>
            </a:r>
            <a:endParaRPr lang="en-US" sz="1600" dirty="0"/>
          </a:p>
          <a:p>
            <a:pPr lvl="1"/>
            <a:r>
              <a:rPr lang="en-US" sz="1400" dirty="0" smtClean="0"/>
              <a:t>To collect CSI feedback from large number of STAs</a:t>
            </a:r>
          </a:p>
          <a:p>
            <a:pPr lvl="1"/>
            <a:r>
              <a:rPr lang="en-US" sz="1400" dirty="0" smtClean="0"/>
              <a:t>To allow for recovery in case of missing CSI response from a STA</a:t>
            </a:r>
          </a:p>
          <a:p>
            <a:r>
              <a:rPr lang="en-US" sz="1800" dirty="0" smtClean="0"/>
              <a:t>We suggest to replace the figure in SFD section 4.6 with the following one </a:t>
            </a:r>
            <a:endParaRPr lang="en-US" sz="18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NDPA addressed to multiple STAs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594674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2358898" y="4343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2506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959141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06017" y="4343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STAs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6973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85171" y="489769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5526191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173067" y="4343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CSI From HE STAs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64023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54719" y="482315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6440179" y="4232223"/>
            <a:ext cx="381000" cy="22616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89231" y="5605252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0..N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9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Do you support to add to the SFD the following sounding sequence? 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0" lvl="1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1028700" lvl="3" indent="-342900"/>
            <a:endParaRPr lang="en-US" sz="1200" dirty="0" smtClean="0"/>
          </a:p>
          <a:p>
            <a:pPr marL="1028700" lvl="3" indent="-342900"/>
            <a:r>
              <a:rPr lang="en-US" sz="1200" dirty="0" smtClean="0"/>
              <a:t>HE </a:t>
            </a:r>
            <a:r>
              <a:rPr lang="en-US" sz="1200" dirty="0"/>
              <a:t>NDPA is addressed to 1 STA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615972" y="2622876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3380196" y="2622876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3804" y="31404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62400" y="2622875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 CSI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2156" y="3152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replace the sounding sequence figure in SFD section 4.6 with following 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NDPA addressed to multiple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1594674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2358898" y="3200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2506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0" name="Rectangle 47"/>
          <p:cNvSpPr>
            <a:spLocks noChangeArrowheads="1"/>
          </p:cNvSpPr>
          <p:nvPr/>
        </p:nvSpPr>
        <p:spPr bwMode="auto">
          <a:xfrm>
            <a:off x="2959141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606017" y="3200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STAs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96973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5171" y="375469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5526191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173067" y="3200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CSI From HE STAs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64023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54719" y="368015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6440179" y="3089223"/>
            <a:ext cx="381000" cy="22616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89231" y="4462252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0..N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1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[3] 11-16/xxxr0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0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76252"/>
              </p:ext>
            </p:extLst>
          </p:nvPr>
        </p:nvGraphicFramePr>
        <p:xfrm>
          <a:off x="731687" y="1252407"/>
          <a:ext cx="7772400" cy="2458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00100" y="4038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800100" y="175948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Nabetani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Horisaki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60361</TotalTime>
  <Words>1670</Words>
  <Application>Microsoft Office PowerPoint</Application>
  <PresentationFormat>On-screen Show (4:3)</PresentationFormat>
  <Paragraphs>682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Batang</vt:lpstr>
      <vt:lpstr>Arial</vt:lpstr>
      <vt:lpstr>Calibri</vt:lpstr>
      <vt:lpstr>Times New Roman</vt:lpstr>
      <vt:lpstr>ACcord Submission Template</vt:lpstr>
      <vt:lpstr>Sounding Sequences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Sounding Sequences: Current status</vt:lpstr>
      <vt:lpstr>Sounding Sequence With SU Response</vt:lpstr>
      <vt:lpstr>Sounding Sequence With Triggers</vt:lpstr>
      <vt:lpstr>SP 1</vt:lpstr>
      <vt:lpstr>SP 2</vt:lpstr>
      <vt:lpstr>References</vt:lpstr>
    </vt:vector>
  </TitlesOfParts>
  <Company>Qualcomm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 MU MIMO MAC / UL OFMDA MAC</dc:title>
  <dc:creator>Qualcomm</dc:creator>
  <cp:lastModifiedBy>Merlin, Simone</cp:lastModifiedBy>
  <cp:revision>742</cp:revision>
  <cp:lastPrinted>1998-02-10T13:28:06Z</cp:lastPrinted>
  <dcterms:created xsi:type="dcterms:W3CDTF">2009-12-02T19:05:24Z</dcterms:created>
  <dcterms:modified xsi:type="dcterms:W3CDTF">2016-03-14T03:59:14Z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-1862921647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308239616</vt:i4>
  </property>
</Properties>
</file>