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2" r:id="rId3"/>
    <p:sldId id="283" r:id="rId4"/>
    <p:sldId id="284" r:id="rId5"/>
    <p:sldId id="285" r:id="rId6"/>
    <p:sldId id="287" r:id="rId7"/>
    <p:sldId id="289" r:id="rId8"/>
    <p:sldId id="27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802.11-16/0372r0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EDMG Support Discovery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2016-03-13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00520"/>
              </p:ext>
            </p:extLst>
          </p:nvPr>
        </p:nvGraphicFramePr>
        <p:xfrm>
          <a:off x="773115" y="2534920"/>
          <a:ext cx="7532685" cy="74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9085"/>
                <a:gridCol w="1135717"/>
                <a:gridCol w="1362401"/>
                <a:gridCol w="854682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11ay has to be backward compatible with 11ad</a:t>
            </a:r>
          </a:p>
          <a:p>
            <a:r>
              <a:rPr lang="en-US" sz="1800" dirty="0" smtClean="0"/>
              <a:t>Therefore, among other things, support of DMG Beacon and DMG initial beamforming are required to support backward compatibility</a:t>
            </a:r>
          </a:p>
          <a:p>
            <a:r>
              <a:rPr lang="en-US" sz="1800" dirty="0" smtClean="0"/>
              <a:t>In legacy .11 amendments, backward compatibility and support of next generation are provided through the presence of legacy and new IEs in specific frames</a:t>
            </a:r>
          </a:p>
          <a:p>
            <a:pPr lvl="1"/>
            <a:r>
              <a:rPr lang="en-US" sz="1600" dirty="0" smtClean="0"/>
              <a:t>HT STA:  Supported Rates and BSS Membership Selectors element, and HT Capabilities element in Beacon and Probe frames</a:t>
            </a:r>
          </a:p>
          <a:p>
            <a:pPr lvl="2"/>
            <a:r>
              <a:rPr lang="en-US" sz="1400" dirty="0" smtClean="0"/>
              <a:t>In 2.4 GHz band, DSSS Parameter Set is also  included</a:t>
            </a:r>
          </a:p>
          <a:p>
            <a:pPr lvl="1"/>
            <a:r>
              <a:rPr lang="en-US" sz="1600" dirty="0" smtClean="0"/>
              <a:t>VHT STA: Supported Rates and BSS Membership Selectors element, HT capabilities element and VHT Capabilities element in Beacon and Probe frames</a:t>
            </a:r>
          </a:p>
          <a:p>
            <a:pPr lvl="1"/>
            <a:r>
              <a:rPr lang="en-US" sz="1600" dirty="0" smtClean="0"/>
              <a:t>DMG STA: DMG Capabilities element in Probe frames or DMG Beacon in itself</a:t>
            </a:r>
          </a:p>
          <a:p>
            <a:r>
              <a:rPr lang="en-US" sz="1800" dirty="0" smtClean="0"/>
              <a:t>In EDMG, the use of this approach would lead to:</a:t>
            </a:r>
          </a:p>
          <a:p>
            <a:pPr lvl="1"/>
            <a:r>
              <a:rPr lang="en-US" sz="1600" dirty="0" smtClean="0"/>
              <a:t>DMG Capabilities element and EDMG Capabilities element in DMG Beacon and Probe frames</a:t>
            </a: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  <p:extLst>
      <p:ext uri="{BB962C8B-B14F-4D97-AF65-F5344CB8AC3E}">
        <p14:creationId xmlns:p14="http://schemas.microsoft.com/office/powerpoint/2010/main" val="34618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In 11ad, we have specifically defined a new DMG Beacon frame so that it can be kept small given that it is:</a:t>
            </a:r>
          </a:p>
          <a:p>
            <a:pPr lvl="1"/>
            <a:r>
              <a:rPr lang="en-US" dirty="0" smtClean="0"/>
              <a:t>Transmitted with Control PHY</a:t>
            </a:r>
          </a:p>
          <a:p>
            <a:pPr lvl="1"/>
            <a:r>
              <a:rPr lang="en-US" dirty="0" smtClean="0"/>
              <a:t>Swept across antennas/sectors</a:t>
            </a:r>
          </a:p>
          <a:p>
            <a:r>
              <a:rPr lang="en-US" dirty="0" smtClean="0"/>
              <a:t>Many 11ad implementations use the smallest size DMG Beacon</a:t>
            </a:r>
          </a:p>
          <a:p>
            <a:pPr lvl="1"/>
            <a:r>
              <a:rPr lang="en-US" dirty="0" smtClean="0"/>
              <a:t>It is important that we keep such small sized DMG Beacon in EDMG</a:t>
            </a:r>
          </a:p>
          <a:p>
            <a:r>
              <a:rPr lang="en-US" dirty="0" smtClean="0"/>
              <a:t>We could require EDMG STAs to have to BF with the PCP/AP and exchange Probe frames  that they can discover (or not) the EDMG Capabilities element</a:t>
            </a:r>
          </a:p>
          <a:p>
            <a:pPr lvl="1"/>
            <a:r>
              <a:rPr lang="en-US" dirty="0" smtClean="0"/>
              <a:t>However, this is not efficient and will incur higher power consumption on both sides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  <p:extLst>
      <p:ext uri="{BB962C8B-B14F-4D97-AF65-F5344CB8AC3E}">
        <p14:creationId xmlns:p14="http://schemas.microsoft.com/office/powerpoint/2010/main" val="2054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options do we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386457" cy="4114800"/>
          </a:xfrm>
        </p:spPr>
        <p:txBody>
          <a:bodyPr/>
          <a:lstStyle/>
          <a:p>
            <a:r>
              <a:rPr lang="en-US" sz="1800" dirty="0" smtClean="0"/>
              <a:t>Option 1: use one reserved bit from DMG Parameters field</a:t>
            </a:r>
          </a:p>
          <a:p>
            <a:pPr lvl="1"/>
            <a:r>
              <a:rPr lang="en-US" sz="1600" dirty="0" smtClean="0"/>
              <a:t>No additional overhead</a:t>
            </a:r>
          </a:p>
          <a:p>
            <a:r>
              <a:rPr lang="en-US" sz="1800" dirty="0" smtClean="0"/>
              <a:t>Option 2: define a new EDMG STA Type element with the smallest possible size</a:t>
            </a:r>
          </a:p>
          <a:p>
            <a:pPr lvl="1"/>
            <a:r>
              <a:rPr lang="en-US" sz="1600" dirty="0" smtClean="0"/>
              <a:t>Smallest size is 4 octets, with 1 octet Information field</a:t>
            </a:r>
          </a:p>
          <a:p>
            <a:pPr lvl="1"/>
            <a:r>
              <a:rPr lang="en-US" sz="1600" dirty="0" smtClean="0"/>
              <a:t>Most of the 1 octet could be reserved for future types of STAs after 11ay</a:t>
            </a:r>
          </a:p>
          <a:p>
            <a:r>
              <a:rPr lang="en-US" sz="1800" dirty="0" smtClean="0"/>
              <a:t>Option 3: carry full EDMG Capability element in DMG Beacon</a:t>
            </a:r>
          </a:p>
          <a:p>
            <a:pPr lvl="1"/>
            <a:r>
              <a:rPr lang="en-US" sz="1600" dirty="0" smtClean="0"/>
              <a:t>Typical approach in 11n/ac/…</a:t>
            </a:r>
          </a:p>
          <a:p>
            <a:pPr lvl="1"/>
            <a:r>
              <a:rPr lang="en-US" sz="1600" dirty="0" smtClean="0"/>
              <a:t>Average size is ~15 bytes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257" y="3430469"/>
            <a:ext cx="4071743" cy="864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961" y="1974453"/>
            <a:ext cx="4194296" cy="878483"/>
          </a:xfrm>
          <a:prstGeom prst="rect">
            <a:avLst/>
          </a:prstGeom>
        </p:spPr>
      </p:pic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  <p:extLst>
      <p:ext uri="{BB962C8B-B14F-4D97-AF65-F5344CB8AC3E}">
        <p14:creationId xmlns:p14="http://schemas.microsoft.com/office/powerpoint/2010/main" val="171109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Compared to option 1 (11ad):</a:t>
            </a:r>
          </a:p>
          <a:p>
            <a:pPr lvl="1"/>
            <a:r>
              <a:rPr lang="en-US" dirty="0" smtClean="0"/>
              <a:t>Option 2 causes a 6% increase in BTI duration</a:t>
            </a:r>
          </a:p>
          <a:p>
            <a:pPr lvl="1"/>
            <a:r>
              <a:rPr lang="en-US" dirty="0" smtClean="0"/>
              <a:t>Option 3 causes a 22% increase in BTI 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035" y="3083275"/>
            <a:ext cx="6006129" cy="360367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for PCP/AP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keep the DMG Beacon size (and BTI duration) as small as possible</a:t>
            </a:r>
          </a:p>
          <a:p>
            <a:pPr lvl="1"/>
            <a:r>
              <a:rPr lang="en-US" dirty="0" smtClean="0"/>
              <a:t>Stick to the same design philosophy from 11ad</a:t>
            </a:r>
          </a:p>
          <a:p>
            <a:r>
              <a:rPr lang="en-US" dirty="0" smtClean="0"/>
              <a:t>We do not recommend option 3</a:t>
            </a:r>
          </a:p>
          <a:p>
            <a:r>
              <a:rPr lang="en-US" dirty="0" smtClean="0"/>
              <a:t>Between options 1 and 2:</a:t>
            </a:r>
          </a:p>
          <a:p>
            <a:pPr lvl="1"/>
            <a:r>
              <a:rPr lang="en-US" dirty="0" smtClean="0"/>
              <a:t>The challenge with option 2 is that it opens the door for the element to grow over time</a:t>
            </a:r>
          </a:p>
          <a:p>
            <a:pPr lvl="1"/>
            <a:r>
              <a:rPr lang="en-US" dirty="0" smtClean="0"/>
              <a:t>Option 1 is attractive since it carries no additional overhead</a:t>
            </a:r>
          </a:p>
          <a:p>
            <a:r>
              <a:rPr lang="en-US" dirty="0" smtClean="0"/>
              <a:t>We recommend option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  <p:extLst>
      <p:ext uri="{BB962C8B-B14F-4D97-AF65-F5344CB8AC3E}">
        <p14:creationId xmlns:p14="http://schemas.microsoft.com/office/powerpoint/2010/main" val="11880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traditional way (11n/ac/ad) of discovering the type of a STA is not desirable for EDMG and beyond</a:t>
            </a:r>
          </a:p>
          <a:p>
            <a:pPr lvl="1"/>
            <a:r>
              <a:rPr lang="en-US" smtClean="0"/>
              <a:t>Additional overhead and power consumption</a:t>
            </a:r>
          </a:p>
          <a:p>
            <a:r>
              <a:rPr lang="en-US" smtClean="0"/>
              <a:t>Discovering whether a STA is an EDMG STA should be done with the least amount of overhead</a:t>
            </a:r>
          </a:p>
          <a:p>
            <a:r>
              <a:rPr lang="en-US" smtClean="0"/>
              <a:t>We recommend using reserved bits for this purpose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  <p:extLst>
      <p:ext uri="{BB962C8B-B14F-4D97-AF65-F5344CB8AC3E}">
        <p14:creationId xmlns:p14="http://schemas.microsoft.com/office/powerpoint/2010/main" val="20957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polls/motions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Include the following in section 3.1 of the SFD: “</a:t>
            </a:r>
            <a:r>
              <a:rPr lang="en-US" dirty="0">
                <a:solidFill>
                  <a:srgbClr val="00B050"/>
                </a:solidFill>
              </a:rPr>
              <a:t>A EDMG Supported field shall be defined by using one reserved bit from the EDMG Parameters field. An EDMG STA shall set the EDMG Supported field to 1.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22572</TotalTime>
  <Words>615</Words>
  <Application>Microsoft Office PowerPoint</Application>
  <PresentationFormat>On-screen Show (4:3)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MS PGothic</vt:lpstr>
      <vt:lpstr>Times New Roman</vt:lpstr>
      <vt:lpstr>802-11-Submission</vt:lpstr>
      <vt:lpstr>EDMG Support Discovery</vt:lpstr>
      <vt:lpstr>Background</vt:lpstr>
      <vt:lpstr>Problem statement</vt:lpstr>
      <vt:lpstr>What options do we have?</vt:lpstr>
      <vt:lpstr>Numerical analysis</vt:lpstr>
      <vt:lpstr>Recommendation for PCP/AP</vt:lpstr>
      <vt:lpstr>Conclusions</vt:lpstr>
      <vt:lpstr>Straw polls/motions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>CTPClassification=CTP_IC:VisualMarkings=</cp:keywords>
  <dc:description/>
  <cp:lastModifiedBy>Cordeiro, Carlos</cp:lastModifiedBy>
  <cp:revision>2004</cp:revision>
  <cp:lastPrinted>2014-11-04T15:04:57Z</cp:lastPrinted>
  <dcterms:created xsi:type="dcterms:W3CDTF">2007-04-17T18:10:23Z</dcterms:created>
  <dcterms:modified xsi:type="dcterms:W3CDTF">2016-03-14T00:08:27Z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TitusGUID">
    <vt:lpwstr>6ae4810b-b089-47ee-99d9-d2815df0c050</vt:lpwstr>
  </property>
  <property fmtid="{D5CDD505-2E9C-101B-9397-08002B2CF9AE}" pid="28" name="CTP_BU">
    <vt:lpwstr>COMMUNICATION &amp;DEVICES GROUP</vt:lpwstr>
  </property>
  <property fmtid="{D5CDD505-2E9C-101B-9397-08002B2CF9AE}" pid="29" name="CTP_TimeStamp">
    <vt:lpwstr>2016-03-14 00:08:26Z</vt:lpwstr>
  </property>
  <property fmtid="{D5CDD505-2E9C-101B-9397-08002B2CF9AE}" pid="30" name="CTPClassification">
    <vt:lpwstr>CTP_IC</vt:lpwstr>
  </property>
</Properties>
</file>