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07" r:id="rId13"/>
    <p:sldId id="500" r:id="rId14"/>
    <p:sldId id="49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3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effectLst/>
              </a:rPr>
              <a:t>0369r0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M-BA Aggregated Trigger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15434"/>
              </p:ext>
            </p:extLst>
          </p:nvPr>
        </p:nvGraphicFramePr>
        <p:xfrm>
          <a:off x="800100" y="20574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single UL MU PPDU transmission starts with AP transmitting trigger frame and ends up with AP transmitting BA/M-BA for acknowledgment</a:t>
            </a:r>
          </a:p>
          <a:p>
            <a:r>
              <a:rPr lang="en-US" dirty="0" smtClean="0"/>
              <a:t>Aggregating Trigger Frame and BA/M-BA improves efficiency by reducing extra frame inter spacing</a:t>
            </a:r>
          </a:p>
          <a:p>
            <a:r>
              <a:rPr lang="en-US" dirty="0" smtClean="0"/>
              <a:t>We propose to enable aggregating M-BA/BA/ACK with trigger frame in A-MPDU to improve efficiency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</a:p>
          <a:p>
            <a:r>
              <a:rPr lang="en-US" altLang="ko-KR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2400" dirty="0" smtClean="0"/>
              <a:t>Trigger and M-BA aggregation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31463"/>
              </p:ext>
            </p:extLst>
          </p:nvPr>
        </p:nvGraphicFramePr>
        <p:xfrm>
          <a:off x="1524000" y="2971800"/>
          <a:ext cx="6096000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Visio" r:id="rId3" imgW="9483017" imgH="2441880" progId="Visio.Drawing.11">
                  <p:embed/>
                </p:oleObj>
              </mc:Choice>
              <mc:Fallback>
                <p:oleObj name="Visio" r:id="rId3" imgW="9483017" imgH="24418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971800"/>
                        <a:ext cx="6096000" cy="157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1477"/>
              </p:ext>
            </p:extLst>
          </p:nvPr>
        </p:nvGraphicFramePr>
        <p:xfrm>
          <a:off x="1524000" y="4878387"/>
          <a:ext cx="609600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Visio" r:id="rId5" imgW="9483017" imgH="2439990" progId="Visio.Drawing.11">
                  <p:embed/>
                </p:oleObj>
              </mc:Choice>
              <mc:Fallback>
                <p:oleObj name="Visio" r:id="rId5" imgW="9483017" imgH="243999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78387"/>
                        <a:ext cx="6096000" cy="156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wn Arrow 11"/>
          <p:cNvSpPr/>
          <p:nvPr/>
        </p:nvSpPr>
        <p:spPr bwMode="auto">
          <a:xfrm>
            <a:off x="3390900" y="4313237"/>
            <a:ext cx="685800" cy="533400"/>
          </a:xfrm>
          <a:prstGeom prst="downArrow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6700" y="4569638"/>
            <a:ext cx="1386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After aggregation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3200400"/>
          </a:xfrm>
        </p:spPr>
        <p:txBody>
          <a:bodyPr/>
          <a:lstStyle/>
          <a:p>
            <a:r>
              <a:rPr lang="en-US" sz="1600" dirty="0" smtClean="0"/>
              <a:t>UL MU procedure consists of multiple basic sequence of Trigger, UL MU PPDU, M-BA/BA</a:t>
            </a:r>
          </a:p>
          <a:p>
            <a:r>
              <a:rPr lang="en-US" sz="1600" dirty="0" smtClean="0"/>
              <a:t>Aggregating M-BA/BA with the Trigger for next UL MU PPDU reduces the SIFS and preamble of the next Trigger. STAs acknowledged in the M-BA and those indicated in the Trigger frame don’t have to be the same 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Trigger and M-BA aggregation is a straightforward method of  overhead reduction for UL MU transmission</a:t>
            </a:r>
          </a:p>
          <a:p>
            <a:pPr marL="457200" lvl="1" indent="0">
              <a:buNone/>
            </a:pPr>
            <a:endParaRPr lang="en-US" altLang="zh-CN" sz="1100" b="0" dirty="0" smtClean="0"/>
          </a:p>
          <a:p>
            <a:pPr marL="0" indent="0">
              <a:buNone/>
            </a:pPr>
            <a:endParaRPr lang="en-US" altLang="zh-CN" sz="1100" b="0" dirty="0" smtClean="0"/>
          </a:p>
          <a:p>
            <a:endParaRPr lang="en-US" altLang="zh-CN" sz="1100" b="0" dirty="0"/>
          </a:p>
        </p:txBody>
      </p:sp>
    </p:spTree>
    <p:extLst>
      <p:ext uri="{BB962C8B-B14F-4D97-AF65-F5344CB8AC3E}">
        <p14:creationId xmlns:p14="http://schemas.microsoft.com/office/powerpoint/2010/main" val="3949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draft specification shall specify that M-BA/BA/ACK may be aggregated with a trigger frame in an A-MPDU without accompanying Data.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55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 you support to add to the SFD, that the draft </a:t>
            </a:r>
            <a:r>
              <a:rPr lang="en-US" dirty="0"/>
              <a:t>specification shall specify that </a:t>
            </a:r>
            <a:r>
              <a:rPr lang="en-US" dirty="0" smtClean="0"/>
              <a:t>M-BA/BA/ACK may </a:t>
            </a:r>
            <a:r>
              <a:rPr lang="en-US" dirty="0"/>
              <a:t>be aggregated with a trigger frame in an A-MPDU without accompanying </a:t>
            </a:r>
            <a:r>
              <a:rPr lang="en-US" dirty="0" smtClean="0"/>
              <a:t>Data?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107599</TotalTime>
  <Words>1339</Words>
  <Application>Microsoft Office PowerPoint</Application>
  <PresentationFormat>On-screen Show (4:3)</PresentationFormat>
  <Paragraphs>550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Visio</vt:lpstr>
      <vt:lpstr>M-BA Aggregated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Trigger and M-BA aggregation</vt:lpstr>
      <vt:lpstr>Proposal</vt:lpstr>
      <vt:lpstr>SP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2041</cp:revision>
  <cp:lastPrinted>1998-02-10T13:28:06Z</cp:lastPrinted>
  <dcterms:created xsi:type="dcterms:W3CDTF">2007-05-21T21:00:37Z</dcterms:created>
  <dcterms:modified xsi:type="dcterms:W3CDTF">2016-03-14T02:00:22Z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