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473" r:id="rId3"/>
    <p:sldId id="497" r:id="rId4"/>
    <p:sldId id="476" r:id="rId5"/>
    <p:sldId id="498" r:id="rId6"/>
    <p:sldId id="477" r:id="rId7"/>
    <p:sldId id="474" r:id="rId8"/>
    <p:sldId id="478" r:id="rId9"/>
    <p:sldId id="475" r:id="rId10"/>
    <p:sldId id="499" r:id="rId11"/>
    <p:sldId id="413" r:id="rId12"/>
    <p:sldId id="512" r:id="rId13"/>
    <p:sldId id="513" r:id="rId14"/>
    <p:sldId id="507" r:id="rId15"/>
    <p:sldId id="510" r:id="rId16"/>
    <p:sldId id="500" r:id="rId17"/>
    <p:sldId id="49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2086" autoAdjust="0"/>
  </p:normalViewPr>
  <p:slideViewPr>
    <p:cSldViewPr>
      <p:cViewPr>
        <p:scale>
          <a:sx n="90" d="100"/>
          <a:sy n="90" d="100"/>
        </p:scale>
        <p:origin x="-2232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</a:t>
            </a:r>
            <a:r>
              <a:rPr lang="en-US" sz="1800" b="1" dirty="0" smtClean="0">
                <a:effectLst/>
              </a:rPr>
              <a:t>0368r0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Update on legacy trigger padding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15434"/>
              </p:ext>
            </p:extLst>
          </p:nvPr>
        </p:nvGraphicFramePr>
        <p:xfrm>
          <a:off x="800100" y="20574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rporat@broadcom.com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193293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245700"/>
              </p:ext>
            </p:extLst>
          </p:nvPr>
        </p:nvGraphicFramePr>
        <p:xfrm>
          <a:off x="381000" y="286512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21070"/>
              </p:ext>
            </p:extLst>
          </p:nvPr>
        </p:nvGraphicFramePr>
        <p:xfrm>
          <a:off x="381000" y="478155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5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1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current 11ax SFD, after receiving a trigger frame from the access point, there is a SIFS waiting time for a STA to prepare data and start UL MU transmission</a:t>
            </a:r>
          </a:p>
          <a:p>
            <a:r>
              <a:rPr lang="en-US" dirty="0" smtClean="0"/>
              <a:t>However, after receiving a trigger frame that is designed to initiate simultaneous transmissions from multiple STAs within a given window of time, some slow STAs may not be capable of starting transmission after SIFS</a:t>
            </a:r>
          </a:p>
          <a:p>
            <a:pPr lvl="1"/>
            <a:r>
              <a:rPr lang="en-US" dirty="0" smtClean="0"/>
              <a:t>E.g. a slow STA is one that needs a longer processing time (i.e. &gt; SIFS) to prepare a frame that will fit into the resource allocation</a:t>
            </a:r>
          </a:p>
          <a:p>
            <a:pPr lvl="1"/>
            <a:r>
              <a:rPr lang="en-US" dirty="0" smtClean="0"/>
              <a:t>Resource Allocation for UL OFDMA is not known until the arrival of the trigger frame, so that preparation before the arrival of the trigger frame is not possible</a:t>
            </a:r>
          </a:p>
          <a:p>
            <a:r>
              <a:rPr lang="en-US" dirty="0" smtClean="0"/>
              <a:t>Padding is needed to allow slower STA to prepare their 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</a:p>
          <a:p>
            <a:r>
              <a:rPr lang="en-US" altLang="ko-KR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UL OFDMA Timing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r>
              <a:rPr lang="en-US" sz="1600" dirty="0" smtClean="0"/>
              <a:t>Each STA uses per-STA information to begin preparation of UL PPDU transmission at end of Trigger reception</a:t>
            </a:r>
          </a:p>
          <a:p>
            <a:r>
              <a:rPr lang="en-US" sz="1600" dirty="0" smtClean="0"/>
              <a:t>Available time for UL preparation is actually &lt; SIFS due to decoding delay at receiver</a:t>
            </a:r>
          </a:p>
          <a:p>
            <a:r>
              <a:rPr lang="en-US" sz="1600" dirty="0" smtClean="0"/>
              <a:t>STA could begin preparation of UL PPDU at end of reception of its individual per-STA Info, i.e. not wait for FCS</a:t>
            </a:r>
          </a:p>
          <a:p>
            <a:pPr lvl="1"/>
            <a:r>
              <a:rPr lang="en-US" sz="1400" dirty="0" smtClean="0"/>
              <a:t>Possible need to abort TX if FCS is bad</a:t>
            </a:r>
          </a:p>
          <a:p>
            <a:r>
              <a:rPr lang="en-US" sz="1600" dirty="0" smtClean="0"/>
              <a:t>AP puts slowest preparers toward front of per-STA list</a:t>
            </a:r>
          </a:p>
          <a:p>
            <a:r>
              <a:rPr lang="en-US" sz="1600" dirty="0" smtClean="0"/>
              <a:t>But if all STAs are slow, there will be a slow STA in the last position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620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705600" y="2667000"/>
            <a:ext cx="838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M-BA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9624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2192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6764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CI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1336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5908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0480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5052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Left Brace 22"/>
          <p:cNvSpPr/>
          <p:nvPr/>
        </p:nvSpPr>
        <p:spPr bwMode="auto">
          <a:xfrm rot="5400000">
            <a:off x="2324100" y="342900"/>
            <a:ext cx="533400" cy="3657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34585" y="1628001"/>
            <a:ext cx="1418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 FRAME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 bwMode="auto">
          <a:xfrm rot="5400000">
            <a:off x="4405699" y="1891100"/>
            <a:ext cx="561202" cy="5334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43400" y="1600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609600" y="2895600"/>
            <a:ext cx="807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4953000" y="2895600"/>
            <a:ext cx="13716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STA0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953000" y="3124200"/>
            <a:ext cx="1371600" cy="2286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953000" y="3352800"/>
            <a:ext cx="1371600" cy="228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953000" y="3581400"/>
            <a:ext cx="1371600" cy="2286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4" name="Left Brace 33"/>
          <p:cNvSpPr/>
          <p:nvPr/>
        </p:nvSpPr>
        <p:spPr bwMode="auto">
          <a:xfrm rot="16200000">
            <a:off x="4210051" y="2762249"/>
            <a:ext cx="495298" cy="990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35518" y="3533001"/>
            <a:ext cx="3041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Preparation time if STA does not wait for FCS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3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r>
              <a:rPr lang="en-US" sz="1800" dirty="0" smtClean="0"/>
              <a:t>PAD field increases preparation time</a:t>
            </a:r>
          </a:p>
          <a:p>
            <a:r>
              <a:rPr lang="en-US" sz="1800" dirty="0" smtClean="0"/>
              <a:t>Might need to abort if FCS is bad</a:t>
            </a:r>
          </a:p>
          <a:p>
            <a:pPr lvl="1"/>
            <a:r>
              <a:rPr lang="en-US" sz="1600" dirty="0" smtClean="0"/>
              <a:t>Note that TX abort condition is always a possibility anyway, due to the need for CCA check between end of Trigger PPDU and start of UL OFDMA PPDU in some cases, even when FCS is GOOD!</a:t>
            </a:r>
          </a:p>
          <a:p>
            <a:pPr lvl="1"/>
            <a:r>
              <a:rPr lang="en-US" sz="1600" dirty="0" smtClean="0"/>
              <a:t>I.e. if CCA = BUSY, TX must be cancelled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609600" y="2895600"/>
            <a:ext cx="807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620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943600" y="2895600"/>
            <a:ext cx="1371600" cy="228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STA0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620000" y="2667000"/>
            <a:ext cx="838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M-BA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943600" y="3124200"/>
            <a:ext cx="1371600" cy="2286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943600" y="3352800"/>
            <a:ext cx="1371600" cy="228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943600" y="3581400"/>
            <a:ext cx="1371600" cy="22860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9530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12192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MH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6764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CI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336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0480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505200" y="2667000"/>
            <a:ext cx="4572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819399" y="-152400"/>
            <a:ext cx="533401" cy="4648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34585" y="1628001"/>
            <a:ext cx="1418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TRIGGER FRAME</a:t>
            </a:r>
            <a:endParaRPr lang="en-US" dirty="0"/>
          </a:p>
        </p:txBody>
      </p:sp>
      <p:sp>
        <p:nvSpPr>
          <p:cNvPr id="43" name="Left Brace 42"/>
          <p:cNvSpPr/>
          <p:nvPr/>
        </p:nvSpPr>
        <p:spPr bwMode="auto">
          <a:xfrm rot="5400000">
            <a:off x="5396299" y="1891100"/>
            <a:ext cx="561202" cy="5334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34000" y="1600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3962400" y="2667000"/>
            <a:ext cx="9906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PAD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Left Brace 45"/>
          <p:cNvSpPr/>
          <p:nvPr/>
        </p:nvSpPr>
        <p:spPr bwMode="auto">
          <a:xfrm rot="16200000">
            <a:off x="4705351" y="2266949"/>
            <a:ext cx="495298" cy="1981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26118" y="3533001"/>
            <a:ext cx="3041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Preparation time if STA does not wait for FCS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3200400"/>
          </a:xfrm>
        </p:spPr>
        <p:txBody>
          <a:bodyPr/>
          <a:lstStyle/>
          <a:p>
            <a:r>
              <a:rPr lang="en-US" altLang="zh-CN" sz="1600" b="0" dirty="0" smtClean="0"/>
              <a:t>Could consider adding a second, </a:t>
            </a:r>
            <a:r>
              <a:rPr lang="en-US" altLang="zh-CN" sz="1600" b="0" dirty="0" err="1" smtClean="0"/>
              <a:t>pFCS</a:t>
            </a:r>
            <a:r>
              <a:rPr lang="en-US" altLang="zh-CN" sz="1600" b="0" dirty="0" smtClean="0"/>
              <a:t> (prior FCS) right after the RU allocation information followed by MAC padding and the normal FCS</a:t>
            </a:r>
          </a:p>
          <a:p>
            <a:pPr lvl="1"/>
            <a:r>
              <a:rPr lang="en-US" altLang="zh-CN" sz="1600" dirty="0" smtClean="0"/>
              <a:t>STAs upon validating the </a:t>
            </a:r>
            <a:r>
              <a:rPr lang="en-US" altLang="zh-CN" sz="1600" dirty="0" err="1"/>
              <a:t>p</a:t>
            </a:r>
            <a:r>
              <a:rPr lang="en-US" altLang="zh-CN" sz="1600" dirty="0" err="1" smtClean="0"/>
              <a:t>FCS</a:t>
            </a:r>
            <a:r>
              <a:rPr lang="en-US" altLang="zh-CN" sz="1600" dirty="0" smtClean="0"/>
              <a:t> may start to prepare the UL transmissions</a:t>
            </a:r>
          </a:p>
          <a:p>
            <a:pPr lvl="1"/>
            <a:r>
              <a:rPr lang="en-US" altLang="zh-CN" sz="1600" dirty="0" smtClean="0"/>
              <a:t>L-SIG indicates the end of the frame including the normal FCS</a:t>
            </a:r>
          </a:p>
          <a:p>
            <a:pPr lvl="1"/>
            <a:r>
              <a:rPr lang="en-US" altLang="zh-CN" sz="1600" b="0" dirty="0" smtClean="0"/>
              <a:t>Legacy devices use the duration in the MAC header to set the NAV</a:t>
            </a:r>
          </a:p>
          <a:p>
            <a:r>
              <a:rPr lang="en-US" altLang="zh-CN" sz="1600" dirty="0" smtClean="0"/>
              <a:t>Also indicate the location of the </a:t>
            </a:r>
            <a:r>
              <a:rPr lang="en-US" altLang="zh-CN" sz="1600" dirty="0" err="1" smtClean="0"/>
              <a:t>pFCS</a:t>
            </a:r>
            <a:r>
              <a:rPr lang="en-US" altLang="zh-CN" sz="1600" b="0" dirty="0" smtClean="0"/>
              <a:t> in </a:t>
            </a:r>
            <a:r>
              <a:rPr lang="en-US" altLang="zh-CN" sz="1600" b="0" dirty="0"/>
              <a:t>Common </a:t>
            </a:r>
            <a:r>
              <a:rPr lang="en-US" altLang="zh-CN" sz="1600" b="0" dirty="0" smtClean="0"/>
              <a:t>part or Per STA or MAC header</a:t>
            </a:r>
          </a:p>
          <a:p>
            <a:pPr lvl="1"/>
            <a:r>
              <a:rPr lang="en-US" altLang="zh-CN" sz="1600" dirty="0" smtClean="0"/>
              <a:t>Include RU </a:t>
            </a:r>
            <a:r>
              <a:rPr lang="en-US" altLang="zh-CN" sz="1600" dirty="0"/>
              <a:t>Info boundary field indicates the location of the </a:t>
            </a:r>
            <a:r>
              <a:rPr lang="en-US" altLang="zh-CN" sz="1600" dirty="0" err="1"/>
              <a:t>pFCS</a:t>
            </a:r>
            <a:r>
              <a:rPr lang="en-US" altLang="zh-CN" sz="1600" dirty="0"/>
              <a:t> (1-2 Octets)</a:t>
            </a:r>
          </a:p>
          <a:p>
            <a:pPr lvl="1"/>
            <a:r>
              <a:rPr lang="en-US" altLang="zh-CN" sz="1600" dirty="0" smtClean="0"/>
              <a:t>Or include last Per STA bit in the Per STA info</a:t>
            </a:r>
          </a:p>
          <a:p>
            <a:pPr lvl="1"/>
            <a:r>
              <a:rPr lang="en-US" altLang="zh-CN" sz="1600" dirty="0" smtClean="0"/>
              <a:t>It is almost equivalent to put the RU info boundary indication in MAC header or in the common part of payload because they will be protected by the </a:t>
            </a:r>
            <a:r>
              <a:rPr lang="en-US" altLang="zh-CN" sz="1600" dirty="0" err="1" smtClean="0"/>
              <a:t>pFCS</a:t>
            </a:r>
            <a:endParaRPr lang="en-US" altLang="zh-CN" sz="1600" dirty="0"/>
          </a:p>
          <a:p>
            <a:r>
              <a:rPr lang="en-US" altLang="zh-CN" sz="1600" b="0" dirty="0" smtClean="0"/>
              <a:t>Is thi</a:t>
            </a:r>
            <a:r>
              <a:rPr lang="en-US" altLang="zh-CN" sz="1600" dirty="0" smtClean="0"/>
              <a:t>s necessary?</a:t>
            </a:r>
          </a:p>
          <a:p>
            <a:pPr lvl="1"/>
            <a:r>
              <a:rPr lang="en-US" altLang="zh-CN" sz="1600" b="0" dirty="0" smtClean="0"/>
              <a:t>NO – see next slide</a:t>
            </a:r>
          </a:p>
        </p:txBody>
      </p:sp>
      <p:sp>
        <p:nvSpPr>
          <p:cNvPr id="19" name="Title 8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2000" dirty="0" smtClean="0"/>
              <a:t>MAC Padding contents</a:t>
            </a:r>
            <a:endParaRPr lang="en-US" sz="2000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03886"/>
              </p:ext>
            </p:extLst>
          </p:nvPr>
        </p:nvGraphicFramePr>
        <p:xfrm>
          <a:off x="393834" y="4953000"/>
          <a:ext cx="842314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Visio" r:id="rId3" imgW="5769229" imgH="835650" progId="Visio.Drawing.11">
                  <p:embed/>
                </p:oleObj>
              </mc:Choice>
              <mc:Fallback>
                <p:oleObj name="Visio" r:id="rId3" imgW="5769229" imgH="8356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3834" y="4953000"/>
                        <a:ext cx="8423142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10400" y="5257800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X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Discussion on Padding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Padding does not need a </a:t>
            </a:r>
            <a:r>
              <a:rPr lang="en-US" altLang="zh-CN" dirty="0" err="1" smtClean="0"/>
              <a:t>pFCS</a:t>
            </a:r>
            <a:r>
              <a:rPr lang="en-US" altLang="zh-CN" dirty="0" smtClean="0"/>
              <a:t> as the TX might need to be aborted anyway due to CCA check result of BUSY</a:t>
            </a:r>
          </a:p>
          <a:p>
            <a:pPr lvl="1"/>
            <a:r>
              <a:rPr lang="en-US" altLang="zh-CN" dirty="0" smtClean="0"/>
              <a:t>I.e. cannot prevent the need for TX abort in device state flow</a:t>
            </a:r>
          </a:p>
          <a:p>
            <a:r>
              <a:rPr lang="en-US" altLang="zh-CN" dirty="0" err="1" smtClean="0"/>
              <a:t>pFCS</a:t>
            </a:r>
            <a:r>
              <a:rPr lang="en-US" altLang="zh-CN" dirty="0" smtClean="0"/>
              <a:t> might protect against incorrect decode (false start due to bit error), but this is not very likely due to:</a:t>
            </a:r>
          </a:p>
          <a:p>
            <a:pPr lvl="1"/>
            <a:r>
              <a:rPr lang="en-US" altLang="zh-CN" dirty="0" smtClean="0"/>
              <a:t>Trigger frames will use LCD MCS to be highly reliable because loss of a trigger is catastrophic for performance</a:t>
            </a:r>
          </a:p>
          <a:p>
            <a:pPr lvl="2"/>
            <a:r>
              <a:rPr lang="en-US" altLang="zh-CN" dirty="0" smtClean="0"/>
              <a:t>Therefore Trigger frames are likely to be sent at easily decodable MCS for all intended recipients i.e. BER should be low</a:t>
            </a:r>
          </a:p>
          <a:p>
            <a:r>
              <a:rPr lang="en-US" altLang="zh-CN" dirty="0" smtClean="0"/>
              <a:t>Even if BER occurs, odds of matching BER per-STA ID are low</a:t>
            </a:r>
          </a:p>
          <a:p>
            <a:r>
              <a:rPr lang="en-US" altLang="zh-CN" dirty="0" smtClean="0"/>
              <a:t>Even if false TX preparation occurs and is aborted, the additional power consumed is minimal, since PHY decode continues and MAC is running anyway to compute the FCS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March, 2016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</a:p>
          <a:p>
            <a:r>
              <a:rPr lang="en-US" altLang="ko-KR" smtClean="0"/>
              <a:t>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8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draft specification shall specify that when a Trigger needs to be padded, the padding shall be at the MAC layer and the padding shall not include an FCS.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38552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dirty="0"/>
              <a:t>you support </a:t>
            </a:r>
            <a:r>
              <a:rPr lang="en-US" dirty="0" smtClean="0"/>
              <a:t>to add to the SFD that the draft </a:t>
            </a:r>
            <a:r>
              <a:rPr lang="en-US" dirty="0"/>
              <a:t>specification shall specify that when a Trigger needs to be </a:t>
            </a:r>
            <a:r>
              <a:rPr lang="en-US" dirty="0" smtClean="0"/>
              <a:t>padded to allow sufficient UL PPDU transmission preparation time, </a:t>
            </a:r>
            <a:r>
              <a:rPr lang="en-US" dirty="0"/>
              <a:t>the padding shall be at the MAC layer and the padding shall not include an </a:t>
            </a:r>
            <a:r>
              <a:rPr lang="en-US" dirty="0" smtClean="0"/>
              <a:t>FCS?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Yes 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</a:p>
          <a:p>
            <a:pPr marL="0" indent="0">
              <a:buNone/>
            </a:pPr>
            <a:r>
              <a:rPr lang="en-US" dirty="0" smtClean="0"/>
              <a:t>Abs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327574"/>
              </p:ext>
            </p:extLst>
          </p:nvPr>
        </p:nvGraphicFramePr>
        <p:xfrm>
          <a:off x="762000" y="1905000"/>
          <a:ext cx="7239000" cy="2667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805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518026"/>
              </p:ext>
            </p:extLst>
          </p:nvPr>
        </p:nvGraphicFramePr>
        <p:xfrm>
          <a:off x="7620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1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5311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90823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369332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  <a:p>
            <a:pPr>
              <a:defRPr/>
            </a:pPr>
            <a:r>
              <a:rPr lang="en-US" altLang="ko-KR" dirty="0" smtClean="0"/>
              <a:t>.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48546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31043"/>
              </p:ext>
            </p:extLst>
          </p:nvPr>
        </p:nvGraphicFramePr>
        <p:xfrm>
          <a:off x="789972" y="993996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645971"/>
              </p:ext>
            </p:extLst>
          </p:nvPr>
        </p:nvGraphicFramePr>
        <p:xfrm>
          <a:off x="762000" y="1121576"/>
          <a:ext cx="7467600" cy="4898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719435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March, 2016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57566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107434</TotalTime>
  <Words>1938</Words>
  <Application>Microsoft Office PowerPoint</Application>
  <PresentationFormat>On-screen Show (4:3)</PresentationFormat>
  <Paragraphs>621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Visio</vt:lpstr>
      <vt:lpstr>Update on legacy trigger padding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Trigger UL OFDMA Timing Example</vt:lpstr>
      <vt:lpstr>With Padding</vt:lpstr>
      <vt:lpstr>MAC Padding contents</vt:lpstr>
      <vt:lpstr>Further Discussion on Padding</vt:lpstr>
      <vt:lpstr>Proposal</vt:lpstr>
      <vt:lpstr>SP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2055</cp:revision>
  <cp:lastPrinted>1998-02-10T13:28:06Z</cp:lastPrinted>
  <dcterms:created xsi:type="dcterms:W3CDTF">2007-05-21T21:00:37Z</dcterms:created>
  <dcterms:modified xsi:type="dcterms:W3CDTF">2016-03-14T05:17:13Z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