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0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71" r:id="rId12"/>
    <p:sldId id="272" r:id="rId13"/>
    <p:sldId id="274" r:id="rId14"/>
    <p:sldId id="273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7" autoAdjust="0"/>
    <p:restoredTop sz="92105" autoAdjust="0"/>
  </p:normalViewPr>
  <p:slideViewPr>
    <p:cSldViewPr>
      <p:cViewPr varScale="1">
        <p:scale>
          <a:sx n="76" d="100"/>
          <a:sy n="76" d="100"/>
        </p:scale>
        <p:origin x="9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562" y="-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7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87272" y="6475413"/>
            <a:ext cx="2056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3815" y="6475413"/>
            <a:ext cx="134011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March, 2016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8800" y="6475413"/>
            <a:ext cx="2095125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875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4" y="6475413"/>
            <a:ext cx="17190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altLang="ko-KR" dirty="0" smtClean="0"/>
              <a:t>Yakun Sun, et. al. (Marvell)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802.11-16/0367r0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mailto:david.halls@toshiba-trel.com" TargetMode="External"/><Relationship Id="rId3" Type="http://schemas.openxmlformats.org/officeDocument/2006/relationships/hyperlink" Target="mailto:narendar.madhavan@toshiba.co.jp" TargetMode="External"/><Relationship Id="rId7" Type="http://schemas.openxmlformats.org/officeDocument/2006/relationships/hyperlink" Target="mailto:kouji.horisaki@toshiba.co.jp" TargetMode="External"/><Relationship Id="rId2" Type="http://schemas.openxmlformats.org/officeDocument/2006/relationships/hyperlink" Target="mailto:tomo.adachi@toshiba.co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tsuguhide.aoki@toshiba.co.jp" TargetMode="External"/><Relationship Id="rId11" Type="http://schemas.openxmlformats.org/officeDocument/2006/relationships/hyperlink" Target="mailto:fengming.cao@toshiba-trel.com" TargetMode="External"/><Relationship Id="rId5" Type="http://schemas.openxmlformats.org/officeDocument/2006/relationships/hyperlink" Target="mailto:toshihisa.nabetani@toshiba.co.jp" TargetMode="External"/><Relationship Id="rId10" Type="http://schemas.openxmlformats.org/officeDocument/2006/relationships/hyperlink" Target="mailto:zubeir.bocus@toshiba-trel.com" TargetMode="External"/><Relationship Id="rId4" Type="http://schemas.openxmlformats.org/officeDocument/2006/relationships/hyperlink" Target="mailto:kentaro.taniguchi@toshiba.co.jp" TargetMode="External"/><Relationship Id="rId9" Type="http://schemas.openxmlformats.org/officeDocument/2006/relationships/hyperlink" Target="mailto:filippo.tosato@toshiba-tre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34639"/>
            <a:ext cx="7772400" cy="833932"/>
          </a:xfrm>
        </p:spPr>
        <p:txBody>
          <a:bodyPr/>
          <a:lstStyle/>
          <a:p>
            <a:r>
              <a:rPr lang="en-US" dirty="0" smtClean="0"/>
              <a:t>Power Scaling of L-LTF and L-STF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32041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2016-03-12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63613" y="15600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72854"/>
              </p:ext>
            </p:extLst>
          </p:nvPr>
        </p:nvGraphicFramePr>
        <p:xfrm>
          <a:off x="963613" y="1981200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7" name="table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9613" y="1828800"/>
            <a:ext cx="7772400" cy="1876495"/>
          </a:xfrm>
          <a:prstGeom prst="rect">
            <a:avLst/>
          </a:prstGeom>
        </p:spPr>
      </p:pic>
      <p:sp>
        <p:nvSpPr>
          <p:cNvPr id="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pic>
        <p:nvPicPr>
          <p:cNvPr id="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3657600"/>
            <a:ext cx="8153400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60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L-LTF/L-STF Power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After adding 4 extra tones in </a:t>
            </a:r>
            <a:r>
              <a:rPr lang="en-US" dirty="0" smtClean="0"/>
              <a:t>L-SIG </a:t>
            </a:r>
            <a:r>
              <a:rPr lang="en-US" dirty="0"/>
              <a:t>(and the following SIG symbols), </a:t>
            </a:r>
            <a:r>
              <a:rPr lang="en-US" dirty="0" smtClean="0"/>
              <a:t>L-LTF </a:t>
            </a:r>
            <a:r>
              <a:rPr lang="en-US" dirty="0"/>
              <a:t>and </a:t>
            </a:r>
            <a:r>
              <a:rPr lang="en-US" dirty="0" smtClean="0"/>
              <a:t>L-SIG </a:t>
            </a:r>
            <a:r>
              <a:rPr lang="en-US" dirty="0"/>
              <a:t>has different number of tones.</a:t>
            </a:r>
          </a:p>
          <a:p>
            <a:pPr lvl="2"/>
            <a:endParaRPr lang="en-US" dirty="0"/>
          </a:p>
          <a:p>
            <a:pPr lvl="0"/>
            <a:r>
              <a:rPr lang="en-US" dirty="0"/>
              <a:t>It has been agreed that:</a:t>
            </a:r>
          </a:p>
          <a:p>
            <a:pPr lvl="1"/>
            <a:r>
              <a:rPr lang="en-US" dirty="0"/>
              <a:t>“</a:t>
            </a:r>
            <a:r>
              <a:rPr lang="en-GB" dirty="0"/>
              <a:t>The L-SIG, RL-SIG, HE-SIG-A and HE-SIG-B fields are always transmitted with same total power as L-LTF field (in cases when L-LTF is not being boosted).”</a:t>
            </a:r>
          </a:p>
          <a:p>
            <a:pPr lvl="2"/>
            <a:endParaRPr lang="en-GB" dirty="0"/>
          </a:p>
          <a:p>
            <a:r>
              <a:rPr lang="en-US" dirty="0"/>
              <a:t>In other words, </a:t>
            </a:r>
            <a:r>
              <a:rPr lang="en-US" dirty="0" smtClean="0"/>
              <a:t>L-LTF </a:t>
            </a:r>
            <a:r>
              <a:rPr lang="en-US" dirty="0"/>
              <a:t>based channel estimates needs to be scaled at receiver for SIG demod</a:t>
            </a:r>
          </a:p>
          <a:p>
            <a:pPr lvl="1"/>
            <a:r>
              <a:rPr lang="en-US" dirty="0"/>
              <a:t>SIGB goes up to 16QAM</a:t>
            </a:r>
          </a:p>
          <a:p>
            <a:pPr lvl="1"/>
            <a:r>
              <a:rPr lang="en-US" dirty="0"/>
              <a:t>4 extra tones gives channel estimates at a different power level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  <a:p>
            <a:r>
              <a:rPr lang="en-US" dirty="0" smtClean="0"/>
              <a:t>There is no discussion regarding the power scaling for L-STF in the current SFD.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23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</a:t>
            </a:r>
            <a:r>
              <a:rPr lang="en-US" dirty="0" smtClean="0"/>
              <a:t>Solution for L-LTF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L-LTF </a:t>
            </a:r>
            <a:r>
              <a:rPr lang="en-US" dirty="0"/>
              <a:t>scaling can be alternatively done at transmitter, to set the same power </a:t>
            </a:r>
            <a:r>
              <a:rPr lang="en-US" i="1" dirty="0"/>
              <a:t>per tone</a:t>
            </a:r>
            <a:r>
              <a:rPr lang="en-US" dirty="0"/>
              <a:t> between </a:t>
            </a:r>
            <a:r>
              <a:rPr lang="en-US" dirty="0" smtClean="0"/>
              <a:t>L-LTF/L-SIG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Why it is better?</a:t>
            </a:r>
          </a:p>
          <a:p>
            <a:pPr lvl="1"/>
            <a:r>
              <a:rPr lang="en-US" dirty="0"/>
              <a:t>HELTF has been scaled such that it has the same power per tone as the data field to avoid scaling channel estimates at receiver side.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It is always better to have the transmitter scaling for lower complexity in implementation.</a:t>
            </a:r>
          </a:p>
          <a:p>
            <a:pPr lvl="1"/>
            <a:r>
              <a:rPr lang="en-US" dirty="0"/>
              <a:t>Negligible impact on </a:t>
            </a:r>
            <a:r>
              <a:rPr lang="en-US" dirty="0" smtClean="0"/>
              <a:t>L-SIG </a:t>
            </a:r>
            <a:r>
              <a:rPr lang="en-US" dirty="0"/>
              <a:t>performance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Propose to modify the current SFD with the alternative solution for simpler receiver implementation.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0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L-STF Power Scaling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options for L-STF power scaling:</a:t>
            </a:r>
          </a:p>
          <a:p>
            <a:pPr lvl="1"/>
            <a:r>
              <a:rPr lang="en-US" dirty="0" smtClean="0"/>
              <a:t>Keep the same total power as L-SIG</a:t>
            </a:r>
          </a:p>
          <a:p>
            <a:pPr lvl="1"/>
            <a:r>
              <a:rPr lang="en-US" dirty="0" smtClean="0"/>
              <a:t>Keep the same total power as L-LTF.</a:t>
            </a:r>
          </a:p>
          <a:p>
            <a:pPr lvl="1"/>
            <a:endParaRPr lang="en-US" dirty="0"/>
          </a:p>
          <a:p>
            <a:r>
              <a:rPr lang="en-US" dirty="0" smtClean="0"/>
              <a:t>Following the convention of 11a~11ac, and due to the same number of tones in L-STF </a:t>
            </a:r>
            <a:r>
              <a:rPr lang="en-US" dirty="0"/>
              <a:t>and </a:t>
            </a:r>
            <a:r>
              <a:rPr lang="en-US" dirty="0" smtClean="0"/>
              <a:t>L-LTF, propose to L-STF and L-LTF have the same total power.</a:t>
            </a:r>
          </a:p>
          <a:p>
            <a:endParaRPr lang="en-US" dirty="0"/>
          </a:p>
          <a:p>
            <a:r>
              <a:rPr lang="en-US" dirty="0" smtClean="0"/>
              <a:t>Minimal impact on implementation and performance:</a:t>
            </a:r>
          </a:p>
          <a:p>
            <a:pPr lvl="1"/>
            <a:r>
              <a:rPr lang="en-US" dirty="0" smtClean="0"/>
              <a:t>A fixed small (~0.3dB) power offset between L-STF and L-SIG won’t have impact on AGC setting.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97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modify the current SFD as</a:t>
            </a:r>
          </a:p>
          <a:p>
            <a:pPr lvl="1"/>
            <a:r>
              <a:rPr lang="en-GB" dirty="0"/>
              <a:t>The L-SIG, RL-SIG, HE-SIG-A and HE-SIG-B fields are always transmitted with same </a:t>
            </a:r>
            <a:r>
              <a:rPr lang="en-GB" strike="sngStrike" dirty="0">
                <a:solidFill>
                  <a:srgbClr val="FF0000"/>
                </a:solidFill>
              </a:rPr>
              <a:t>total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power </a:t>
            </a:r>
            <a:r>
              <a:rPr lang="en-GB" dirty="0">
                <a:solidFill>
                  <a:srgbClr val="FF0000"/>
                </a:solidFill>
              </a:rPr>
              <a:t>per tone</a:t>
            </a:r>
            <a:r>
              <a:rPr lang="en-GB" dirty="0"/>
              <a:t> as L-LTF field (in cases when L-LTF is not being boosted</a:t>
            </a:r>
            <a:r>
              <a:rPr lang="en-GB" dirty="0" smtClean="0"/>
              <a:t>). </a:t>
            </a:r>
            <a:r>
              <a:rPr lang="en-GB" dirty="0">
                <a:solidFill>
                  <a:srgbClr val="FF0000"/>
                </a:solidFill>
              </a:rPr>
              <a:t>The L-STF has the same total power as the </a:t>
            </a:r>
            <a:r>
              <a:rPr lang="en-GB" dirty="0" smtClean="0">
                <a:solidFill>
                  <a:srgbClr val="FF0000"/>
                </a:solidFill>
              </a:rPr>
              <a:t>L-LTF</a:t>
            </a:r>
            <a:r>
              <a:rPr lang="en-GB" dirty="0" smtClean="0"/>
              <a:t>?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88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3685561"/>
              </p:ext>
            </p:extLst>
          </p:nvPr>
        </p:nvGraphicFramePr>
        <p:xfrm>
          <a:off x="838200" y="3449514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4194703"/>
              </p:ext>
            </p:extLst>
          </p:nvPr>
        </p:nvGraphicFramePr>
        <p:xfrm>
          <a:off x="838200" y="1149880"/>
          <a:ext cx="7239000" cy="22791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Mingyue Ji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9221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088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7444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304347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68635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990600"/>
          <a:ext cx="7467600" cy="52335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449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13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32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096163"/>
              </p:ext>
            </p:extLst>
          </p:nvPr>
        </p:nvGraphicFramePr>
        <p:xfrm>
          <a:off x="381000" y="1193248"/>
          <a:ext cx="8153400" cy="46713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Tomoko Adachi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Toshiba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2"/>
                        </a:rPr>
                        <a:t>tomo.adachi@toshiba.co.jp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Narendar Madhavan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3"/>
                        </a:rPr>
                        <a:t>narendar.madhavan@toshiba.co.jp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Kentaro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Taniguchi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4"/>
                        </a:rPr>
                        <a:t>kentaro.taniguchi@toshiba.co.jp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Toshihisa Nabetani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5"/>
                        </a:rPr>
                        <a:t>toshihisa.nabetani@toshiba.co.jp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Tsuguhide Aoki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6"/>
                        </a:rPr>
                        <a:t>tsuguhide.aoki@toshiba.co.jp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Koji Horisaki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7"/>
                        </a:rPr>
                        <a:t>kouji.horisaki@toshiba.co.jp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David Halls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8"/>
                        </a:rPr>
                        <a:t>david.halls@toshiba-trel.com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Filippo Tosato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9"/>
                        </a:rPr>
                        <a:t>filippo.tosato@toshiba-trel.com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Zubeir Bocus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0"/>
                        </a:rPr>
                        <a:t>zubeir.bocus@toshiba-trel.com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Fengming Cao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hlinkClick r:id="rId11"/>
                        </a:rPr>
                        <a:t>fengming.cao@toshiba-trel.com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Kulkarni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sng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parag.kulkarni@toshiba-trel.com</a:t>
                      </a:r>
                      <a:endParaRPr lang="en-US" sz="1100" b="0" i="0" u="sng" strike="noStrike" dirty="0">
                        <a:solidFill>
                          <a:srgbClr val="0000FF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March,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altLang="ko-KR" smtClean="0"/>
              <a:t>Yakun Sun, et. al. (Marvell)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25379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2D838490-D421-4467-905A-18EC0F94B8C6}" vid="{E81BE64F-0FF8-4FF3-8BA8-C7890B6A48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11-1x-xxxx-00-00xx-IEEE Template</Template>
  <TotalTime>42</TotalTime>
  <Words>1550</Words>
  <Application>Microsoft Office PowerPoint</Application>
  <PresentationFormat>On-screen Show (4:3)</PresentationFormat>
  <Paragraphs>541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802-11-Submission</vt:lpstr>
      <vt:lpstr>Power Scaling of L-LTF and L-STF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Current L-LTF/L-STF Power Scaling</vt:lpstr>
      <vt:lpstr>Alternative Solution for L-LTF</vt:lpstr>
      <vt:lpstr>L-STF Power Scaling</vt:lpstr>
      <vt:lpstr>SP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Scaling of LLTF and LSTF</dc:title>
  <dc:creator>Yakun Sun</dc:creator>
  <cp:lastModifiedBy>Yakun Sun</cp:lastModifiedBy>
  <cp:revision>10</cp:revision>
  <cp:lastPrinted>1998-02-10T13:28:06Z</cp:lastPrinted>
  <dcterms:created xsi:type="dcterms:W3CDTF">2016-03-11T14:31:22Z</dcterms:created>
  <dcterms:modified xsi:type="dcterms:W3CDTF">2016-03-14T04:56:26Z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