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71" r:id="rId12"/>
    <p:sldId id="272" r:id="rId13"/>
    <p:sldId id="274" r:id="rId14"/>
    <p:sldId id="273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7" autoAdjust="0"/>
    <p:restoredTop sz="92105" autoAdjust="0"/>
  </p:normalViewPr>
  <p:slideViewPr>
    <p:cSldViewPr>
      <p:cViewPr varScale="1">
        <p:scale>
          <a:sx n="76" d="100"/>
          <a:sy n="76" d="100"/>
        </p:scale>
        <p:origin x="97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dirty="0" smtClean="0"/>
              <a:t>Yakun Sun,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802.11-16/0367r0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4639"/>
            <a:ext cx="7772400" cy="833932"/>
          </a:xfrm>
        </p:spPr>
        <p:txBody>
          <a:bodyPr/>
          <a:lstStyle/>
          <a:p>
            <a:r>
              <a:rPr lang="en-US" dirty="0" smtClean="0"/>
              <a:t>Power Scaling of L-LTF and L-STF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32041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63613" y="15600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372854"/>
              </p:ext>
            </p:extLst>
          </p:nvPr>
        </p:nvGraphicFramePr>
        <p:xfrm>
          <a:off x="963613" y="19812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9613" y="1828800"/>
            <a:ext cx="7772400" cy="1876495"/>
          </a:xfrm>
          <a:prstGeom prst="rect">
            <a:avLst/>
          </a:prstGeom>
        </p:spPr>
      </p:pic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3657600"/>
            <a:ext cx="815340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608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L-LTF/L-STF Power 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After adding 4 extra tones in </a:t>
            </a:r>
            <a:r>
              <a:rPr lang="en-US" dirty="0" smtClean="0"/>
              <a:t>L-SIG </a:t>
            </a:r>
            <a:r>
              <a:rPr lang="en-US" dirty="0"/>
              <a:t>(and the following SIG symbols), </a:t>
            </a:r>
            <a:r>
              <a:rPr lang="en-US" dirty="0" smtClean="0"/>
              <a:t>L-LTF </a:t>
            </a:r>
            <a:r>
              <a:rPr lang="en-US" dirty="0"/>
              <a:t>and </a:t>
            </a:r>
            <a:r>
              <a:rPr lang="en-US" dirty="0" smtClean="0"/>
              <a:t>L-SIG </a:t>
            </a:r>
            <a:r>
              <a:rPr lang="en-US" dirty="0"/>
              <a:t>has different number of tones.</a:t>
            </a:r>
          </a:p>
          <a:p>
            <a:pPr lvl="2"/>
            <a:endParaRPr lang="en-US" dirty="0"/>
          </a:p>
          <a:p>
            <a:pPr lvl="0"/>
            <a:r>
              <a:rPr lang="en-US" dirty="0"/>
              <a:t>It has been agreed that:</a:t>
            </a:r>
          </a:p>
          <a:p>
            <a:pPr lvl="1"/>
            <a:r>
              <a:rPr lang="en-US" dirty="0"/>
              <a:t>“</a:t>
            </a:r>
            <a:r>
              <a:rPr lang="en-GB" dirty="0"/>
              <a:t>The L-SIG, RL-SIG, HE-SIG-A and HE-SIG-B fields are always transmitted with same total power as L-LTF field (in cases when L-LTF is not being boosted).”</a:t>
            </a:r>
          </a:p>
          <a:p>
            <a:pPr lvl="2"/>
            <a:endParaRPr lang="en-GB" dirty="0"/>
          </a:p>
          <a:p>
            <a:r>
              <a:rPr lang="en-US" dirty="0"/>
              <a:t>In other words, </a:t>
            </a:r>
            <a:r>
              <a:rPr lang="en-US" dirty="0" smtClean="0"/>
              <a:t>L-LTF </a:t>
            </a:r>
            <a:r>
              <a:rPr lang="en-US" dirty="0"/>
              <a:t>based channel estimates needs to be scaled at receiver for SIG demod</a:t>
            </a:r>
          </a:p>
          <a:p>
            <a:pPr lvl="1"/>
            <a:r>
              <a:rPr lang="en-US" dirty="0"/>
              <a:t>SIGB goes up to 16QAM</a:t>
            </a:r>
          </a:p>
          <a:p>
            <a:pPr lvl="1"/>
            <a:r>
              <a:rPr lang="en-US" dirty="0"/>
              <a:t>4 extra tones gives channel estimates at a different power level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r>
              <a:rPr lang="en-US" dirty="0" smtClean="0"/>
              <a:t>There is no discussion regarding the power scaling for L-STF in the current SFD.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23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</a:t>
            </a:r>
            <a:r>
              <a:rPr lang="en-US" dirty="0" smtClean="0"/>
              <a:t>Solution for L-LTF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L-LTF </a:t>
            </a:r>
            <a:r>
              <a:rPr lang="en-US" dirty="0"/>
              <a:t>scaling can be alternatively done at transmitter, to set the same power </a:t>
            </a:r>
            <a:r>
              <a:rPr lang="en-US" i="1" dirty="0"/>
              <a:t>per tone</a:t>
            </a:r>
            <a:r>
              <a:rPr lang="en-US" dirty="0"/>
              <a:t> between </a:t>
            </a:r>
            <a:r>
              <a:rPr lang="en-US" dirty="0" smtClean="0"/>
              <a:t>L-LTF/L-SIG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Why it is better?</a:t>
            </a:r>
          </a:p>
          <a:p>
            <a:pPr lvl="1"/>
            <a:r>
              <a:rPr lang="en-US" dirty="0"/>
              <a:t>HELTF has been scaled such that it has the same power per tone as the data field to avoid scaling channel estimates at receiver side. 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/>
              <a:t>It is always better to have the transmitter scaling for lower complexity in implementation.</a:t>
            </a:r>
          </a:p>
          <a:p>
            <a:pPr lvl="1"/>
            <a:r>
              <a:rPr lang="en-US" dirty="0"/>
              <a:t>Negligible impact on </a:t>
            </a:r>
            <a:r>
              <a:rPr lang="en-US" dirty="0" smtClean="0"/>
              <a:t>L-SIG </a:t>
            </a:r>
            <a:r>
              <a:rPr lang="en-US" dirty="0"/>
              <a:t>performance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smtClean="0"/>
              <a:t>Propose to modify the current SFD with the alternative solution for simpler receiver implementation.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50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L-STF Power 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options for L-STF power scaling:</a:t>
            </a:r>
          </a:p>
          <a:p>
            <a:pPr lvl="1"/>
            <a:r>
              <a:rPr lang="en-US" dirty="0" smtClean="0"/>
              <a:t>Keep the same total power as L-SIG</a:t>
            </a:r>
          </a:p>
          <a:p>
            <a:pPr lvl="1"/>
            <a:r>
              <a:rPr lang="en-US" dirty="0" smtClean="0"/>
              <a:t>Keep the same total power as L-LTF.</a:t>
            </a:r>
          </a:p>
          <a:p>
            <a:pPr lvl="1"/>
            <a:endParaRPr lang="en-US" dirty="0"/>
          </a:p>
          <a:p>
            <a:r>
              <a:rPr lang="en-US" dirty="0" smtClean="0"/>
              <a:t>Following the convention of 11a~11ac, and due to the same number of tones in L-STF </a:t>
            </a:r>
            <a:r>
              <a:rPr lang="en-US" dirty="0"/>
              <a:t>and </a:t>
            </a:r>
            <a:r>
              <a:rPr lang="en-US" dirty="0" smtClean="0"/>
              <a:t>L-LTF, propose to L-STF and L-LTF have the same total power.</a:t>
            </a:r>
          </a:p>
          <a:p>
            <a:endParaRPr lang="en-US" dirty="0"/>
          </a:p>
          <a:p>
            <a:r>
              <a:rPr lang="en-US" dirty="0" smtClean="0"/>
              <a:t>Minimal impact on implementation and performance:</a:t>
            </a:r>
          </a:p>
          <a:p>
            <a:pPr lvl="1"/>
            <a:r>
              <a:rPr lang="en-US" dirty="0" smtClean="0"/>
              <a:t>A fixed small (~0.3dB) power offset between L-STF and L-SIG won’t have impact on AGC setting.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78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modify the current SFD as</a:t>
            </a:r>
          </a:p>
          <a:p>
            <a:pPr lvl="1"/>
            <a:r>
              <a:rPr lang="en-GB" dirty="0"/>
              <a:t>The L-SIG, RL-SIG, HE-SIG-A and HE-SIG-B fields are always transmitted with same </a:t>
            </a:r>
            <a:r>
              <a:rPr lang="en-GB" strike="sngStrike" dirty="0">
                <a:solidFill>
                  <a:srgbClr val="FF0000"/>
                </a:solidFill>
              </a:rPr>
              <a:t>total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power </a:t>
            </a:r>
            <a:r>
              <a:rPr lang="en-GB" dirty="0">
                <a:solidFill>
                  <a:srgbClr val="FF0000"/>
                </a:solidFill>
              </a:rPr>
              <a:t>per tone</a:t>
            </a:r>
            <a:r>
              <a:rPr lang="en-GB" dirty="0"/>
              <a:t> as L-LTF field (in cases when L-LTF is not being boosted</a:t>
            </a:r>
            <a:r>
              <a:rPr lang="en-GB" dirty="0" smtClean="0"/>
              <a:t>). </a:t>
            </a:r>
            <a:r>
              <a:rPr lang="en-GB" dirty="0">
                <a:solidFill>
                  <a:srgbClr val="FF0000"/>
                </a:solidFill>
              </a:rPr>
              <a:t>The L-STF has the same total power as the </a:t>
            </a:r>
            <a:r>
              <a:rPr lang="en-GB" dirty="0" smtClean="0">
                <a:solidFill>
                  <a:srgbClr val="FF0000"/>
                </a:solidFill>
              </a:rPr>
              <a:t>L-LTF</a:t>
            </a:r>
            <a:r>
              <a:rPr lang="en-GB" dirty="0" smtClean="0"/>
              <a:t>?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8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685561"/>
              </p:ext>
            </p:extLst>
          </p:nvPr>
        </p:nvGraphicFramePr>
        <p:xfrm>
          <a:off x="838200" y="3449514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194703"/>
              </p:ext>
            </p:extLst>
          </p:nvPr>
        </p:nvGraphicFramePr>
        <p:xfrm>
          <a:off x="838200" y="114988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221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088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444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6863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144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139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9325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096163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5379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D838490-D421-4467-905A-18EC0F94B8C6}" vid="{E81BE64F-0FF8-4FF3-8BA8-C7890B6A486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11-1x-xxxx-00-00xx-IEEE Template</Template>
  <TotalTime>42</TotalTime>
  <Words>1550</Words>
  <Application>Microsoft Office PowerPoint</Application>
  <PresentationFormat>On-screen Show (4:3)</PresentationFormat>
  <Paragraphs>541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802-11-Submission</vt:lpstr>
      <vt:lpstr>Power Scaling of L-LTF and L-STF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Current L-LTF/L-STF Power Scaling</vt:lpstr>
      <vt:lpstr>Alternative Solution for L-LTF</vt:lpstr>
      <vt:lpstr>L-STF Power Scaling</vt:lpstr>
      <vt:lpstr>SP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Scaling of LLTF and LSTF</dc:title>
  <dc:creator>Yakun Sun</dc:creator>
  <cp:lastModifiedBy>Yakun Sun</cp:lastModifiedBy>
  <cp:revision>10</cp:revision>
  <cp:lastPrinted>1998-02-10T13:28:06Z</cp:lastPrinted>
  <dcterms:created xsi:type="dcterms:W3CDTF">2016-03-11T14:31:22Z</dcterms:created>
  <dcterms:modified xsi:type="dcterms:W3CDTF">2016-03-14T04:56:26Z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