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6" r:id="rId6"/>
    <p:sldId id="273" r:id="rId7"/>
    <p:sldId id="277" r:id="rId8"/>
    <p:sldId id="288" r:id="rId9"/>
    <p:sldId id="292" r:id="rId10"/>
    <p:sldId id="286" r:id="rId11"/>
    <p:sldId id="284" r:id="rId12"/>
    <p:sldId id="289" r:id="rId13"/>
    <p:sldId id="29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16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82746" autoAdjust="0"/>
  </p:normalViewPr>
  <p:slideViewPr>
    <p:cSldViewPr>
      <p:cViewPr varScale="1">
        <p:scale>
          <a:sx n="74" d="100"/>
          <a:sy n="74" d="100"/>
        </p:scale>
        <p:origin x="127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802.11-15/x567r0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802.11-yy/x567r0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802.11-16/0365r1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Multi-STA BA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897496"/>
              </p:ext>
            </p:extLst>
          </p:nvPr>
        </p:nvGraphicFramePr>
        <p:xfrm>
          <a:off x="506413" y="3194050"/>
          <a:ext cx="79057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Document" r:id="rId4" imgW="8240744" imgH="2534496" progId="Word.Document.8">
                  <p:embed/>
                </p:oleObj>
              </mc:Choice>
              <mc:Fallback>
                <p:oleObj name="Document" r:id="rId4" imgW="8240744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194050"/>
                        <a:ext cx="7905750" cy="2419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 you agree to insert into the 802.11ax SFD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“ The RA field of a </a:t>
            </a:r>
            <a:r>
              <a:rPr lang="en-GB" kern="0" dirty="0" smtClean="0"/>
              <a:t>Multi-STA BA for a single STA should </a:t>
            </a:r>
            <a:r>
              <a:rPr lang="en-GB" kern="0" dirty="0" smtClean="0"/>
              <a:t>be set to the MAC address of </a:t>
            </a:r>
            <a:r>
              <a:rPr lang="en-GB" kern="0" dirty="0" smtClean="0"/>
              <a:t>that STA.”</a:t>
            </a:r>
            <a:endParaRPr lang="en-GB" kern="0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Y/N/A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2087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evaluates the design of the Multi-STA BA frame and proposes potential settings.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Currently, Multi-STA BA is designed to acknowledge  </a:t>
            </a:r>
            <a:r>
              <a:rPr lang="en-US" dirty="0"/>
              <a:t>the following frames [1</a:t>
            </a:r>
            <a:r>
              <a:rPr lang="en-US" dirty="0" smtClean="0"/>
              <a:t>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Trigger-based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 Multi-TID A-MPDU (addressed to a single user)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 proposed draft, the following text applies to Multi-STA BA [2]:</a:t>
            </a:r>
          </a:p>
          <a:p>
            <a:pPr marL="457200" lvl="1" indent="0"/>
            <a:r>
              <a:rPr lang="en-US" dirty="0" smtClean="0"/>
              <a:t>“A </a:t>
            </a:r>
            <a:r>
              <a:rPr lang="en-US" dirty="0"/>
              <a:t>Multi-STA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  <a:r>
              <a:rPr lang="en-US" dirty="0"/>
              <a:t>frame with BA Information for multiple AIDs shall have RA field set to the broadcast </a:t>
            </a:r>
            <a:r>
              <a:rPr lang="en-US" dirty="0" smtClean="0"/>
              <a:t>address.”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Setting the RA field to broadcast address may not be optimal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want to evaluate this design and explore other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562215" y="4509120"/>
            <a:ext cx="7862807" cy="196629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In [2], RA is set to Broadcast address for Multi-STA BA with BA information for multiple AIDs 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A compressed AID (11 bits) field is used to signal the IDs of the STAs being </a:t>
            </a:r>
            <a:r>
              <a:rPr lang="en-US" kern="0" dirty="0" err="1" smtClean="0"/>
              <a:t>ACKed</a:t>
            </a:r>
            <a:r>
              <a:rPr lang="en-US" kern="0" dirty="0" smtClean="0"/>
              <a:t>/</a:t>
            </a:r>
            <a:r>
              <a:rPr lang="en-US" kern="0" dirty="0" err="1" smtClean="0"/>
              <a:t>BAed</a:t>
            </a:r>
            <a:r>
              <a:rPr lang="en-US" kern="0" dirty="0" smtClean="0"/>
              <a:t> in Per TID Info field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Design</a:t>
            </a:r>
            <a:endParaRPr lang="en-US" kern="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7128791" cy="2868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78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When RA of a M-BA is set to broadcast address: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Benefit: 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All STAs can receive this information; it will not be missed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Cost: 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Energy efficiency: every STA must listen to the M-/BA and decode the entire frame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Compressed AID (11 bits) may </a:t>
            </a:r>
            <a:r>
              <a:rPr lang="en-US" sz="1800" kern="0" dirty="0"/>
              <a:t>not be </a:t>
            </a:r>
            <a:r>
              <a:rPr lang="en-US" sz="1800" kern="0" dirty="0" smtClean="0"/>
              <a:t>sufficient to address all STAs in the BSS</a:t>
            </a:r>
          </a:p>
          <a:p>
            <a:pPr indent="0"/>
            <a:endParaRPr lang="en-US" sz="1400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Issues with Broadcast Multi-STA BA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39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11ax may consider setting the RA field of Multi-STA BA with BA info for multiple AIDs to a group address 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To improve energy efficiency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Only STAs that need to decode will decode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To impose less burden on the compressed AID space: need only to indicate a subset of STAs that belong to the group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Similarly</a:t>
            </a:r>
            <a:r>
              <a:rPr lang="en-US" kern="0" dirty="0"/>
              <a:t>, the RA field </a:t>
            </a:r>
            <a:r>
              <a:rPr lang="en-US" kern="0" dirty="0" smtClean="0"/>
              <a:t>of the UL Multi-STA BA transmitted </a:t>
            </a:r>
            <a:r>
              <a:rPr lang="en-US" kern="0" dirty="0"/>
              <a:t>to the AP should be set to the MAC address of the AP</a:t>
            </a:r>
          </a:p>
          <a:p>
            <a:pPr marL="1085850" lvl="1">
              <a:buFont typeface="Arial" panose="020B0604020202020204" pitchFamily="34" charset="0"/>
              <a:buChar char="•"/>
            </a:pPr>
            <a:endParaRPr 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RA Field Settings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078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current design of Multi-STA BA is evaluated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There are benefits when the RA field of the Multi-STA BA with BA information for multiple AIDs is set to a non-broadcast address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Set to a group address when </a:t>
            </a:r>
            <a:r>
              <a:rPr lang="en-GB" kern="0" dirty="0" err="1" smtClean="0"/>
              <a:t>ACKing</a:t>
            </a:r>
            <a:r>
              <a:rPr lang="en-GB" kern="0" dirty="0" smtClean="0"/>
              <a:t>/</a:t>
            </a:r>
            <a:r>
              <a:rPr lang="en-GB" kern="0" dirty="0" err="1" smtClean="0"/>
              <a:t>BAing</a:t>
            </a:r>
            <a:r>
              <a:rPr lang="en-GB" kern="0" dirty="0" smtClean="0"/>
              <a:t> a group of STAs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Can provide higher energy efficiency and less ambiguity for compressed AID indications</a:t>
            </a:r>
          </a:p>
        </p:txBody>
      </p:sp>
    </p:spTree>
    <p:extLst>
      <p:ext uri="{BB962C8B-B14F-4D97-AF65-F5344CB8AC3E}">
        <p14:creationId xmlns:p14="http://schemas.microsoft.com/office/powerpoint/2010/main" val="381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11-15/0132r15, Specification Framework for </a:t>
            </a:r>
            <a:r>
              <a:rPr lang="en-US" sz="2000" kern="0" dirty="0" err="1" smtClean="0"/>
              <a:t>TGax</a:t>
            </a:r>
            <a:r>
              <a:rPr lang="en-US" sz="2000" kern="0" dirty="0" smtClean="0"/>
              <a:t>, Jan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11-16/0024r1, Draft Specifications, March 2016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981200"/>
            <a:ext cx="7990656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 you agree to insert into the 802.11ax SFD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“ </a:t>
            </a:r>
            <a:r>
              <a:rPr lang="en-GB" dirty="0" smtClean="0"/>
              <a:t>4.2 </a:t>
            </a:r>
            <a:r>
              <a:rPr lang="en-GB" kern="0" dirty="0" smtClean="0"/>
              <a:t>The RA field of the Multi-STA BA with BA information for multiple AIDs may be set to a group address.”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Y/N/A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92973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11545</TotalTime>
  <Words>557</Words>
  <Application>Microsoft Office PowerPoint</Application>
  <PresentationFormat>On-screen Show (4:3)</PresentationFormat>
  <Paragraphs>84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Multi-STA BA Design</vt:lpstr>
      <vt:lpstr>PowerPoint Presentation</vt:lpstr>
      <vt:lpstr>Introduction</vt:lpstr>
      <vt:lpstr>PowerPoint Presentation</vt:lpstr>
      <vt:lpstr>PowerPoint Presentation</vt:lpstr>
      <vt:lpstr>PowerPoint Presentation</vt:lpstr>
      <vt:lpstr>Conclusion</vt:lpstr>
      <vt:lpstr>PowerPoint Presentation</vt:lpstr>
      <vt:lpstr>Straw poll 1</vt:lpstr>
      <vt:lpstr>Straw poll 2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Multi-STA BA design</dc:title>
  <dc:creator>Xiaofei.Wang@InterDigital.com</dc:creator>
  <cp:lastModifiedBy>Xiaofei</cp:lastModifiedBy>
  <cp:revision>162</cp:revision>
  <cp:lastPrinted>1601-01-01T00:00:00Z</cp:lastPrinted>
  <dcterms:created xsi:type="dcterms:W3CDTF">2014-04-14T10:59:07Z</dcterms:created>
  <dcterms:modified xsi:type="dcterms:W3CDTF">2016-03-15T04:02:44Z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