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256" r:id="rId5"/>
    <p:sldId id="257" r:id="rId6"/>
    <p:sldId id="263" r:id="rId7"/>
    <p:sldId id="262" r:id="rId8"/>
    <p:sldId id="258" r:id="rId9"/>
    <p:sldId id="264" r:id="rId10"/>
    <p:sldId id="260" r:id="rId11"/>
    <p:sldId id="265" r:id="rId12"/>
    <p:sldId id="266" r:id="rId13"/>
    <p:sldId id="259" r:id="rId14"/>
    <p:sldId id="268" r:id="rId15"/>
    <p:sldId id="267" r:id="rId16"/>
    <p:sldId id="271" r:id="rId17"/>
    <p:sldId id="261" r:id="rId18"/>
    <p:sldId id="270" r:id="rId1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bou El Seoud, Mohamed" initials="AESM" lastIdx="4" clrIdx="0">
    <p:extLst>
      <p:ext uri="{19B8F6BF-5375-455C-9EA6-DF929625EA0E}">
        <p15:presenceInfo xmlns:p15="http://schemas.microsoft.com/office/powerpoint/2012/main" userId="S-1-5-21-1844237615-1580818891-725345543-20966" providerId="AD"/>
      </p:ext>
    </p:extLst>
  </p:cmAuthor>
  <p:cmAuthor id="2" name="Roy, Arnab" initials="RA" lastIdx="19" clrIdx="1">
    <p:extLst>
      <p:ext uri="{19B8F6BF-5375-455C-9EA6-DF929625EA0E}">
        <p15:presenceInfo xmlns:p15="http://schemas.microsoft.com/office/powerpoint/2012/main" userId="S-1-5-21-1844237615-1580818891-725345543-22468" providerId="AD"/>
      </p:ext>
    </p:extLst>
  </p:cmAuthor>
  <p:cmAuthor id="3" name="Wang, Xiaofei (Clement)" initials="WX(" lastIdx="10" clrIdx="2">
    <p:extLst>
      <p:ext uri="{19B8F6BF-5375-455C-9EA6-DF929625EA0E}">
        <p15:presenceInfo xmlns:p15="http://schemas.microsoft.com/office/powerpoint/2012/main" userId="S-1-5-21-1844237615-1580818891-725345543-1943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48" autoAdjust="0"/>
    <p:restoredTop sz="94660"/>
  </p:normalViewPr>
  <p:slideViewPr>
    <p:cSldViewPr>
      <p:cViewPr varScale="1">
        <p:scale>
          <a:sx n="69" d="100"/>
          <a:sy n="69" d="100"/>
        </p:scale>
        <p:origin x="1380" y="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2862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</a:t>
            </a:r>
            <a:r>
              <a:rPr lang="en-US" dirty="0" smtClean="0"/>
              <a:t>802.11-yy/0337r0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Xiaofei Wang (</a:t>
            </a:r>
            <a:r>
              <a:rPr lang="en-US" dirty="0" err="1" smtClean="0"/>
              <a:t>InterDigital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</a:t>
            </a:r>
            <a:r>
              <a:rPr lang="en-US" dirty="0" smtClean="0"/>
              <a:t>802.11-yy/0337r0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Xiaofei Wang (</a:t>
            </a:r>
            <a:r>
              <a:rPr lang="en-US" dirty="0" err="1" smtClean="0"/>
              <a:t>InterDigital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</a:t>
            </a:r>
            <a:r>
              <a:rPr lang="en-US" dirty="0" smtClean="0"/>
              <a:t>802.11-yy/0337r0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Xiaofei Wang (</a:t>
            </a:r>
            <a:r>
              <a:rPr lang="en-US" dirty="0" err="1" smtClean="0"/>
              <a:t>InterDigital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</a:t>
            </a:r>
            <a:r>
              <a:rPr lang="en-US" dirty="0" smtClean="0"/>
              <a:t>802.11-yy/0337r0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Xiaofei Wang (</a:t>
            </a:r>
            <a:r>
              <a:rPr lang="en-US" dirty="0" err="1" smtClean="0"/>
              <a:t>InterDigital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A25EADA-8DDC-4EE3-B5F1-3BBBDDDD6BEC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Xiaofei Wang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Xiaofei Wang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Xiaofei Wang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Xiaofei Wang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Xiaofei Wang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Xiaofei Wang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Xiaofei Wang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Xiaofei Wang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Xiaofei Wang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Xiaofei Wang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802.11-16/0337r0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Xiaofei Wang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Relays for 11ay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 </a:t>
            </a:r>
            <a:r>
              <a:rPr lang="en-GB" sz="2000" b="0" dirty="0" smtClean="0"/>
              <a:t>2016-03-11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5712629"/>
              </p:ext>
            </p:extLst>
          </p:nvPr>
        </p:nvGraphicFramePr>
        <p:xfrm>
          <a:off x="517525" y="3063875"/>
          <a:ext cx="7513638" cy="2300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1" name="Document" r:id="rId4" imgW="8240744" imgH="2534496" progId="Word.Document.8">
                  <p:embed/>
                </p:oleObj>
              </mc:Choice>
              <mc:Fallback>
                <p:oleObj name="Document" r:id="rId4" imgW="8240744" imgH="25344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3063875"/>
                        <a:ext cx="7513638" cy="2300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17525" y="261381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Brief Overview of Relaying in 11ah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11ah allows multi-hop relaying.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Relays are used to extend coverage and reduce energy consumption (higher rate, lower power and shorter transmission time).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Sub-1 GHz (S1G) relay consists of an S1G relay AP, S1G relay STA and a relay function.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STAs can connect to an AP or an S1G relay.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Supports</a:t>
            </a:r>
            <a:r>
              <a:rPr lang="en-US" dirty="0" smtClean="0"/>
              <a:t> implicit and explicit ACK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four-addresses scheme is utilized to correctly forward relay frames from source to destination.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Xiaofei Wang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61846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</a:t>
            </a:r>
            <a:r>
              <a:rPr lang="en-US" dirty="0" smtClean="0"/>
              <a:t>elay features worth considering for 11ay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Several deficiencies in 11ad relaying procedures h</a:t>
            </a:r>
            <a:r>
              <a:rPr lang="en-US" dirty="0"/>
              <a:t>ave </a:t>
            </a:r>
            <a:r>
              <a:rPr lang="en-US" dirty="0" smtClean="0"/>
              <a:t>been identified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Some of the deficiencies may be addressed by features similar to the relaying capabilities defined in 11ah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Given these, 11ay may want to consider the following relay features: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 smtClean="0"/>
              <a:t>Support for establishing relay links between STAs that do not have direct links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 smtClean="0"/>
              <a:t>Support for BSS/PBSS coverage extension using relays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 smtClean="0"/>
              <a:t>Support for multi-hop relays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 smtClean="0"/>
              <a:t>Support for improved efficiency when using relay links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Xiaofei Wang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67267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While 802.11ad relaying procedure adds important capabilities and imparts robustness to directional transmissions, it has some deficiencies.</a:t>
            </a:r>
          </a:p>
          <a:p>
            <a:pPr marL="0" indent="0"/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Usage models for 11ay require relaying capabilities and 11ay should consider to enhance 11ad relaying features.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Xiaofei Wang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6825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4113213"/>
          </a:xfrm>
        </p:spPr>
        <p:txBody>
          <a:bodyPr/>
          <a:lstStyle/>
          <a:p>
            <a:pPr marL="0" indent="0"/>
            <a:r>
              <a:rPr lang="en-US" sz="2200" dirty="0" smtClean="0"/>
              <a:t>[1] IEEE 802.11ay </a:t>
            </a:r>
            <a:r>
              <a:rPr lang="en-US" sz="2200" smtClean="0"/>
              <a:t>Usage Scenarios: </a:t>
            </a:r>
            <a:r>
              <a:rPr lang="en-US" sz="2200" dirty="0" smtClean="0"/>
              <a:t>11-15-625r3, Sept 2015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Xiaofei Wang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1346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</a:t>
            </a:r>
            <a:r>
              <a:rPr lang="en-US" dirty="0" smtClean="0"/>
              <a:t>Poll 1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4187"/>
            <a:ext cx="8458200" cy="4113213"/>
          </a:xfrm>
        </p:spPr>
        <p:txBody>
          <a:bodyPr/>
          <a:lstStyle/>
          <a:p>
            <a:pPr marL="0" indent="0"/>
            <a:r>
              <a:rPr lang="en-US" dirty="0" smtClean="0"/>
              <a:t>Do you agree that 11ay shall provide additional relay capabilities and efficient relay procedures relevant to 11ay usage models?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 smtClean="0"/>
              <a:t>Y/N/A: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Xiaofei Wang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5907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</a:t>
            </a:r>
            <a:r>
              <a:rPr lang="en-US" dirty="0" smtClean="0"/>
              <a:t>Polls 2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4113213"/>
          </a:xfrm>
        </p:spPr>
        <p:txBody>
          <a:bodyPr/>
          <a:lstStyle/>
          <a:p>
            <a:pPr marL="0" indent="0"/>
            <a:r>
              <a:rPr lang="en-US" sz="2200" dirty="0" smtClean="0"/>
              <a:t>Do you agree that one or more of the following features should be considered by 11ay?</a:t>
            </a:r>
            <a:endParaRPr lang="en-US" sz="2200" dirty="0"/>
          </a:p>
          <a:p>
            <a:pPr marL="457200" indent="-457200">
              <a:buFont typeface="+mj-lt"/>
              <a:buAutoNum type="arabicPeriod"/>
            </a:pPr>
            <a:r>
              <a:rPr lang="en-US" sz="2200" dirty="0"/>
              <a:t>11ay should consider supporting relay links between STAs that are outside communication range of each other.</a:t>
            </a:r>
          </a:p>
          <a:p>
            <a:pPr marL="0" indent="0"/>
            <a:r>
              <a:rPr lang="en-US" sz="2200" dirty="0" smtClean="0"/>
              <a:t>Y/N/A</a:t>
            </a:r>
            <a:r>
              <a:rPr lang="en-US" sz="2200" dirty="0"/>
              <a:t>: 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en-US" sz="2200" dirty="0"/>
              <a:t>11ay should consider BSS/PBSS coverage extension using relays.</a:t>
            </a:r>
          </a:p>
          <a:p>
            <a:pPr marL="0" indent="0"/>
            <a:r>
              <a:rPr lang="en-US" sz="2200" dirty="0" smtClean="0"/>
              <a:t>Y/N/A</a:t>
            </a:r>
            <a:r>
              <a:rPr lang="en-US" sz="2200" dirty="0"/>
              <a:t>: </a:t>
            </a:r>
          </a:p>
          <a:p>
            <a:pPr marL="457200" indent="-457200">
              <a:buClrTx/>
              <a:buFont typeface="+mj-lt"/>
              <a:buAutoNum type="arabicPeriod" startAt="3"/>
            </a:pPr>
            <a:r>
              <a:rPr lang="en-US" sz="2200" dirty="0"/>
              <a:t>11ay should consider supporting flexible channel utilization on successive relay hops.</a:t>
            </a:r>
          </a:p>
          <a:p>
            <a:pPr marL="0" indent="0">
              <a:buClrTx/>
            </a:pPr>
            <a:r>
              <a:rPr lang="en-US" sz="2200" dirty="0"/>
              <a:t>Y/N/A: </a:t>
            </a:r>
          </a:p>
          <a:p>
            <a:pPr marL="457200" indent="-457200">
              <a:buClrTx/>
              <a:buFont typeface="+mj-lt"/>
              <a:buAutoNum type="arabicPeriod" startAt="4"/>
            </a:pPr>
            <a:r>
              <a:rPr lang="en-US" sz="2200" dirty="0"/>
              <a:t>11ay should consider multi-hop relays.</a:t>
            </a:r>
          </a:p>
          <a:p>
            <a:pPr marL="0" indent="0">
              <a:buClrTx/>
            </a:pPr>
            <a:r>
              <a:rPr lang="en-US" sz="2200" dirty="0" smtClean="0"/>
              <a:t>Y/N/A</a:t>
            </a:r>
            <a:r>
              <a:rPr lang="en-US" sz="2200" dirty="0"/>
              <a:t>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Xiaofei Wang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4476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Xiaofei Wang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contribution highlights the importance of relays for 11ay and suggests inclusion of some additional features in the 11ay relaying procedures based on a number of deficiencies identified for the 11ad relaying procedures.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9248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Relays are important for mmW </a:t>
            </a:r>
            <a:r>
              <a:rPr lang="en-US" dirty="0" smtClean="0"/>
              <a:t>communications</a:t>
            </a:r>
            <a:r>
              <a:rPr lang="en-US" dirty="0"/>
              <a:t>, especially for coverage extension and robust connections.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Two 11ay usage models assume relay support: Data Center and Wireless Backhauling [1].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While 11ad supports directional relays, it has some deficiencies.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11ah supports relaying </a:t>
            </a:r>
            <a:r>
              <a:rPr lang="en-US" dirty="0"/>
              <a:t>with some advanced </a:t>
            </a:r>
            <a:r>
              <a:rPr lang="en-US" dirty="0" smtClean="0"/>
              <a:t>features, but it is limited to sub-1Ghz band.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11ay should retain support for directional relays, and update the procedure</a:t>
            </a:r>
            <a:r>
              <a:rPr lang="en-US" dirty="0"/>
              <a:t>s </a:t>
            </a:r>
            <a:r>
              <a:rPr lang="en-US" dirty="0" smtClean="0"/>
              <a:t>to enable enhanced functionality.</a:t>
            </a:r>
            <a:endParaRPr lang="en-US" strike="sngStrik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Xiaofei Wang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5638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Importance of Relays in the mmW Band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Relays can potentially increase the range of BSS/PBSS.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Relays can provide resilience against link outages due to </a:t>
            </a:r>
            <a:r>
              <a:rPr lang="en-US" sz="2800" dirty="0" smtClean="0"/>
              <a:t>blockage.</a:t>
            </a:r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Relays </a:t>
            </a:r>
            <a:r>
              <a:rPr lang="en-US" sz="2800" dirty="0"/>
              <a:t>can provide alternative connections with lower </a:t>
            </a:r>
            <a:r>
              <a:rPr lang="en-US" sz="2800" dirty="0" smtClean="0"/>
              <a:t>interference </a:t>
            </a:r>
            <a:r>
              <a:rPr lang="en-US" sz="2800" dirty="0"/>
              <a:t>compared to the direct ones.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Relays may increase overall network </a:t>
            </a:r>
            <a:r>
              <a:rPr lang="en-US" sz="2800" dirty="0" smtClean="0"/>
              <a:t>throughput by breaking a long link into shorter links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endParaRPr lang="en-US" sz="28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100" dirty="0" smtClean="0"/>
              <a:t>Shorter links may enable higher data rate transmissions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100" dirty="0" smtClean="0"/>
              <a:t>Due to spatial containment of mmW transmissions </a:t>
            </a:r>
            <a:r>
              <a:rPr lang="en-US" sz="2100" dirty="0"/>
              <a:t>using narrow beams multiple relay transmissions may occur simultaneously</a:t>
            </a:r>
            <a:r>
              <a:rPr lang="en-US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Xiaofei Wang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1591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dirty="0" smtClean="0"/>
              <a:t>Xiaofei Wang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Brief Overview of </a:t>
            </a:r>
            <a:r>
              <a:rPr lang="en-US" dirty="0" smtClean="0"/>
              <a:t>11ad Relay Procedures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09680"/>
            <a:ext cx="7772400" cy="4305320"/>
          </a:xfrm>
          <a:ln/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11ad supports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Relay operation types: Link Switching and Link Cooperating.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Relay operation modes: </a:t>
            </a:r>
          </a:p>
          <a:p>
            <a:pPr marL="1141413" lvl="2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Full-Duplex/Amplify and Forward (FD/AF); </a:t>
            </a:r>
          </a:p>
          <a:p>
            <a:pPr marL="1141413" lvl="2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Half-Duplex/Decode and Forward (HD/DF).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Relay is largely seen as a backup when the direct link between the Source and Destination fails.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HD/DF relays use alternating First and Second Periods to complete transmissions over two hops.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In link switching, </a:t>
            </a:r>
            <a:r>
              <a:rPr lang="en-US" dirty="0" smtClean="0"/>
              <a:t>FD/AF mode uses Link Change Interval  and Data Sensing Time to switch between direct and relay links.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11ad relays have a number of deficiencies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 with 11ad </a:t>
            </a:r>
            <a:r>
              <a:rPr lang="en-US" dirty="0" smtClean="0"/>
              <a:t>Relaying (1/4)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0813" cy="4113213"/>
          </a:xfrm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Lack of support for relay setup </a:t>
            </a:r>
            <a:r>
              <a:rPr lang="en-US" dirty="0"/>
              <a:t>between </a:t>
            </a:r>
            <a:r>
              <a:rPr lang="en-US" dirty="0" smtClean="0"/>
              <a:t>STAs that are outside mutual transmission range.</a:t>
            </a:r>
            <a:endParaRPr lang="en-US" dirty="0"/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Both Source (S-REDS) and Destination </a:t>
            </a:r>
            <a:r>
              <a:rPr lang="en-US" dirty="0" smtClean="0"/>
              <a:t>(D-REDS</a:t>
            </a:r>
            <a:r>
              <a:rPr lang="en-US" dirty="0"/>
              <a:t>) nodes must be part of the </a:t>
            </a:r>
            <a:r>
              <a:rPr lang="en-US" dirty="0" smtClean="0"/>
              <a:t>BSS/PBSS, and have a direct link setup between them </a:t>
            </a:r>
            <a:r>
              <a:rPr lang="en-US" dirty="0"/>
              <a:t>before initiating relay link setup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Xiaofei Wang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3429000"/>
            <a:ext cx="7079017" cy="2958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2874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 with 11ad </a:t>
            </a:r>
            <a:r>
              <a:rPr lang="en-US" dirty="0" smtClean="0"/>
              <a:t>Relaying (2/4)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Lack </a:t>
            </a:r>
            <a:r>
              <a:rPr lang="en-US" dirty="0"/>
              <a:t>of coverage extension </a:t>
            </a:r>
            <a:r>
              <a:rPr lang="en-US" dirty="0" smtClean="0"/>
              <a:t>procedures.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Both Source (S-REDS) and Destination (R-DEDS) nodes must be part of the BSS/PBSS before initiating relay link setup.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Xiaofei Wang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3733800"/>
            <a:ext cx="7086600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8925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 with 11ad </a:t>
            </a:r>
            <a:r>
              <a:rPr lang="en-US" dirty="0" smtClean="0"/>
              <a:t>Relaying (3/4)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1787"/>
            <a:ext cx="83058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Retransmission inefficiency due to </a:t>
            </a:r>
            <a:r>
              <a:rPr lang="en-US" sz="2000" dirty="0"/>
              <a:t>l</a:t>
            </a:r>
            <a:r>
              <a:rPr lang="en-US" sz="2000" dirty="0" smtClean="0"/>
              <a:t>ack </a:t>
            </a:r>
            <a:r>
              <a:rPr lang="en-US" sz="2000" dirty="0"/>
              <a:t>of scheduling flexibility </a:t>
            </a:r>
            <a:r>
              <a:rPr lang="en-US" sz="2000" dirty="0" smtClean="0"/>
              <a:t>of </a:t>
            </a:r>
            <a:r>
              <a:rPr lang="en-US" sz="2000" dirty="0"/>
              <a:t>fixed First and Second Periods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Xiaofei Wang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2938854"/>
            <a:ext cx="6705600" cy="3004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9292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 with 11ad </a:t>
            </a:r>
            <a:r>
              <a:rPr lang="en-US" dirty="0" smtClean="0"/>
              <a:t>Relaying (4/4)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Lack of support for multi-hop relaying.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Two 11ay usage models assume multi-hop relays [1]: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Usage Model 4: Data Center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Usage Model 8: Wireless Backhauling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Another usage model could potentially benefit from (multi-hop) relays: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Usage Model 7: Mobile Fronthauling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Xiaofei Wang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1568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15b5d2f7a3e1084effea4196ba30bcf6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4FAA264D-8543-4DB4-9863-EBFF15D2A52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ED262525-EA82-4341-815B-01651B6FEA5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22FB3F9-FA64-4710-BD72-9D7088BF84E9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elements/1.1/"/>
    <ds:schemaRef ds:uri="http://purl.org/dc/dcmitype/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11ay-Relays_1</Template>
  <TotalTime>7251</TotalTime>
  <Words>943</Words>
  <Application>Microsoft Office PowerPoint</Application>
  <PresentationFormat>On-screen Show (4:3)</PresentationFormat>
  <Paragraphs>136</Paragraphs>
  <Slides>15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 Unicode MS</vt:lpstr>
      <vt:lpstr>MS Gothic</vt:lpstr>
      <vt:lpstr>Arial</vt:lpstr>
      <vt:lpstr>Times New Roman</vt:lpstr>
      <vt:lpstr>Office Theme</vt:lpstr>
      <vt:lpstr>Document</vt:lpstr>
      <vt:lpstr>Relays for 11ay</vt:lpstr>
      <vt:lpstr>Abstract</vt:lpstr>
      <vt:lpstr>Introduction</vt:lpstr>
      <vt:lpstr>Importance of Relays in the mmW Band</vt:lpstr>
      <vt:lpstr>Brief Overview of 11ad Relay Procedures</vt:lpstr>
      <vt:lpstr>Problems with 11ad Relaying (1/4)</vt:lpstr>
      <vt:lpstr>Problems with 11ad Relaying (2/4)</vt:lpstr>
      <vt:lpstr>Problems with 11ad Relaying (3/4)</vt:lpstr>
      <vt:lpstr>Problems with 11ad Relaying (4/4)</vt:lpstr>
      <vt:lpstr>Brief Overview of Relaying in 11ah</vt:lpstr>
      <vt:lpstr>Relay features worth considering for 11ay</vt:lpstr>
      <vt:lpstr>Conclusions</vt:lpstr>
      <vt:lpstr>Reference</vt:lpstr>
      <vt:lpstr>Straw Poll 1</vt:lpstr>
      <vt:lpstr>Straw Polls 2</vt:lpstr>
    </vt:vector>
  </TitlesOfParts>
  <Company>InterDigital Communications, LLC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Relays for 11ay</dc:title>
  <dc:creator>Roy, Arnab</dc:creator>
  <cp:lastModifiedBy>Wang, Xiaofei (Clement)</cp:lastModifiedBy>
  <cp:revision>96</cp:revision>
  <cp:lastPrinted>1601-01-01T00:00:00Z</cp:lastPrinted>
  <dcterms:created xsi:type="dcterms:W3CDTF">2016-02-29T22:53:02Z</dcterms:created>
  <dcterms:modified xsi:type="dcterms:W3CDTF">2016-03-11T21:55:52Z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