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343" r:id="rId4"/>
    <p:sldId id="1381" r:id="rId5"/>
    <p:sldId id="16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802.11-15/1030r0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802.11-15/1030r0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802.11-16/0332r0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March 2016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86630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</a:t>
            </a:r>
            <a:r>
              <a:rPr lang="en-US" dirty="0" smtClean="0"/>
              <a:t>one slot </a:t>
            </a:r>
            <a:r>
              <a:rPr lang="en-US" dirty="0" smtClean="0"/>
              <a:t>at the </a:t>
            </a:r>
            <a:r>
              <a:rPr lang="en-US" dirty="0" smtClean="0"/>
              <a:t>Macau plenary meeting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15 Mar 2016, 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has a high 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interim meeting in Jan 2015 in Atlanta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results of SC6 meeting in February/March 2016</a:t>
            </a:r>
          </a:p>
          <a:p>
            <a:pPr lvl="2"/>
            <a:r>
              <a:rPr lang="en-AU" dirty="0"/>
              <a:t>Consider liaison from SC6/WG1 to IEEE 802</a:t>
            </a:r>
          </a:p>
          <a:p>
            <a:pPr lvl="1"/>
            <a:r>
              <a:rPr lang="en-AU" dirty="0"/>
              <a:t>Consider 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 has pushed </a:t>
            </a:r>
            <a:r>
              <a:rPr lang="en-AU" dirty="0" smtClean="0">
                <a:solidFill>
                  <a:schemeClr val="accent6"/>
                </a:solidFill>
              </a:rPr>
              <a:t>18 standards </a:t>
            </a:r>
            <a:r>
              <a:rPr lang="en-AU" dirty="0" smtClean="0">
                <a:solidFill>
                  <a:schemeClr val="accent6"/>
                </a:solidFill>
              </a:rPr>
              <a:t>through PSDO process and </a:t>
            </a:r>
            <a:r>
              <a:rPr lang="en-AU" dirty="0" smtClean="0">
                <a:solidFill>
                  <a:schemeClr val="accent6"/>
                </a:solidFill>
              </a:rPr>
              <a:t>has 9 in </a:t>
            </a:r>
            <a:r>
              <a:rPr lang="en-AU" dirty="0" smtClean="0">
                <a:solidFill>
                  <a:schemeClr val="accent6"/>
                </a:solidFill>
              </a:rPr>
              <a:t>the pipeline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818476"/>
              </p:ext>
            </p:extLst>
          </p:nvPr>
        </p:nvGraphicFramePr>
        <p:xfrm>
          <a:off x="152399" y="2057400"/>
          <a:ext cx="8839200" cy="4196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381000">
                <a:tc gridSpan="6">
                  <a:txBody>
                    <a:bodyPr/>
                    <a:lstStyle/>
                    <a:p>
                      <a:r>
                        <a:rPr lang="en-AU" sz="1600" dirty="0" smtClean="0"/>
                        <a:t>The pipeline …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</a:tr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24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Dec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</a:rPr>
                        <a:t>Approval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 in Mar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</a:rPr>
                        <a:t>Discuss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 in Mar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Sent in Jan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Sent in Jan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3 Apr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3 Apr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 few items of potential interest to the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All WGs except 802.21  are now using or planning to use the PSDO process</a:t>
            </a:r>
          </a:p>
          <a:p>
            <a:pPr lvl="2"/>
            <a:r>
              <a:rPr lang="en-AU" dirty="0" smtClean="0"/>
              <a:t>Note that “international” standardisation using PSDO is important because many countries, and the EC, do not recognise IEEE standards as “international”</a:t>
            </a:r>
          </a:p>
          <a:p>
            <a:pPr lvl="1"/>
            <a:r>
              <a:rPr lang="en-AU" dirty="0" smtClean="0"/>
              <a:t>The SC6 </a:t>
            </a:r>
            <a:r>
              <a:rPr lang="en-AU" dirty="0" smtClean="0"/>
              <a:t>meeting </a:t>
            </a:r>
            <a:r>
              <a:rPr lang="en-AU" dirty="0" smtClean="0"/>
              <a:t>in </a:t>
            </a:r>
            <a:r>
              <a:rPr lang="en-AU" dirty="0" smtClean="0"/>
              <a:t>February </a:t>
            </a:r>
            <a:r>
              <a:rPr lang="en-AU" dirty="0" smtClean="0"/>
              <a:t>2016 was lightly attended and it appears not much happened</a:t>
            </a:r>
          </a:p>
          <a:p>
            <a:pPr lvl="2"/>
            <a:r>
              <a:rPr lang="en-AU" dirty="0" smtClean="0"/>
              <a:t>No IEEE 802 representation at the meeting</a:t>
            </a:r>
          </a:p>
          <a:p>
            <a:pPr lvl="2"/>
            <a:r>
              <a:rPr lang="en-AU" dirty="0" smtClean="0"/>
              <a:t>A liaison was/will be sent to IEEE 802 relating to the PSDO; it seems to be asking for more information about IEEE 802 use of the PSDO</a:t>
            </a:r>
          </a:p>
          <a:p>
            <a:pPr lvl="2"/>
            <a:r>
              <a:rPr lang="en-AU" dirty="0" smtClean="0"/>
              <a:t>WG1 is starting a SG on </a:t>
            </a:r>
            <a:r>
              <a:rPr lang="en-US" dirty="0"/>
              <a:t>Low Power Wide Area </a:t>
            </a:r>
            <a:r>
              <a:rPr lang="en-US" dirty="0" smtClean="0"/>
              <a:t>Networks</a:t>
            </a:r>
            <a:endParaRPr lang="en-AU" dirty="0" smtClean="0"/>
          </a:p>
          <a:p>
            <a:pPr lvl="2"/>
            <a:r>
              <a:rPr lang="en-AU" dirty="0" smtClean="0"/>
              <a:t>Next SC6 meeting likely in Jan/Feb 2017 in Tunisia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438</Words>
  <Application>Microsoft Office PowerPoint</Application>
  <PresentationFormat>On-screen Show (4:3)</PresentationFormat>
  <Paragraphs>117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IEEE 802 JTC1 Standing Committee Mar 2016 opening report for EC</vt:lpstr>
      <vt:lpstr>The IEEE 802 JTC1 SC has one slot at the Macau plenary meeting</vt:lpstr>
      <vt:lpstr>The IEEE 802 JTC1 SC has a high level list of agenda items to be considered</vt:lpstr>
      <vt:lpstr>IEEE 802 has pushed 18 standards through PSDO process and has 9 in the pipeline</vt:lpstr>
      <vt:lpstr>There a few items of potential interest to the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2016-03-11T05:21:03Z</dcterms:modified>
</cp:coreProperties>
</file>