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  <p:sldId id="592" r:id="rId9"/>
    <p:sldId id="593" r:id="rId10"/>
    <p:sldId id="594" r:id="rId11"/>
    <p:sldId id="597" r:id="rId12"/>
    <p:sldId id="599" r:id="rId13"/>
    <p:sldId id="600" r:id="rId14"/>
    <p:sldId id="601" r:id="rId15"/>
  </p:sldIdLst>
  <p:sldSz cx="9144000" cy="6858000" type="screen4x3"/>
  <p:notesSz cx="6934200" cy="9280525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858" autoAdjust="0"/>
  </p:normalViewPr>
  <p:slideViewPr>
    <p:cSldViewPr>
      <p:cViewPr varScale="1">
        <p:scale>
          <a:sx n="60" d="100"/>
          <a:sy n="60" d="100"/>
        </p:scale>
        <p:origin x="-2496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227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802.11-16/</a:t>
            </a:r>
            <a:r>
              <a:rPr lang="en-US" altLang="zh-CN" sz="1800" b="1" dirty="0" smtClean="0"/>
              <a:t>0261r3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2016-03-</a:t>
            </a:r>
            <a:r>
              <a:rPr lang="en-US" sz="2000" kern="0" dirty="0" smtClean="0">
                <a:latin typeface="+mn-lt"/>
                <a:ea typeface="+mn-ea"/>
              </a:rPr>
              <a:t>17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March 2016 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0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r>
              <a:rPr lang="en-US" dirty="0" smtClean="0"/>
              <a:t> Secretary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HAO Peng resigned from his secretary position</a:t>
            </a:r>
          </a:p>
          <a:p>
            <a:endParaRPr lang="en-US" dirty="0"/>
          </a:p>
          <a:p>
            <a:r>
              <a:rPr lang="en-US" dirty="0" smtClean="0"/>
              <a:t>The secretary position is open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93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3360ABF-F91C-4C7E-90D5-CCF452F2CA01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556792"/>
            <a:ext cx="8496944" cy="489654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To approve the following comment resolutions and proposals to be incorporated into </a:t>
            </a:r>
            <a:r>
              <a:rPr lang="en-US" sz="2000" dirty="0" err="1" smtClean="0"/>
              <a:t>TGaj</a:t>
            </a:r>
            <a:r>
              <a:rPr lang="en-US" sz="2000" dirty="0" smtClean="0"/>
              <a:t> technical draft D2.0</a:t>
            </a:r>
          </a:p>
          <a:p>
            <a:pPr lvl="1"/>
            <a:r>
              <a:rPr lang="en-US" altLang="zh-CN" sz="1400" dirty="0"/>
              <a:t>11-16-0320-02-00aj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proposed-resolutions-for-cid-9-10-28-34-45-53-62-64-113-130-192-215-comments-on-11aj-lb217</a:t>
            </a:r>
          </a:p>
          <a:p>
            <a:pPr lvl="1"/>
            <a:r>
              <a:rPr lang="en-US" altLang="zh-CN" sz="1400" dirty="0"/>
              <a:t>11-16-0321-02-00aj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proposed-resolutions-for-cid-11-12-13-14-16-46-54-55-56-63-65-71-283-296-300-comments-on-11aj-lb217</a:t>
            </a:r>
          </a:p>
          <a:p>
            <a:pPr lvl="1"/>
            <a:r>
              <a:rPr lang="en-US" altLang="zh-CN" sz="1400" dirty="0"/>
              <a:t>11-16-0322-02-00aj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proposed-resolutions-for-cid-17-20-21-43-61-114-comments-on-11aj-lb217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11-16-0323-02-00aj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proposed-resolutions-for-cid-18-comments-on-11aj-lb217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11-16-0324-02-00aj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proposed-resolutions-for-cid-19-15-22-25-27-30-32-33-35-36-38-39-40-48-49-73-comments-on-11aj-lb217</a:t>
            </a:r>
          </a:p>
          <a:p>
            <a:pPr lvl="1"/>
            <a:r>
              <a:rPr lang="en-US" altLang="zh-CN" sz="1400" dirty="0"/>
              <a:t>11-16-0325-02-00aj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proposed-resolutions-for-cid-50-83-97-144-comments-on-11aj-lb217</a:t>
            </a:r>
          </a:p>
          <a:p>
            <a:pPr lvl="1"/>
            <a:r>
              <a:rPr lang="en-US" altLang="zh-CN" sz="1400" dirty="0"/>
              <a:t>11-16-0326-02-00aj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proposed-resolutions-for-cid-68-69-70-72-77-78-80-112-217-comments-on-11aj-lb217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11-16-0327-02-00aj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proposed-resolutions-for-cid-120-121-125-137-138-139-140-comments-on-11aj-lb217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11-16-0328-02-00aj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proposed-resolutions-for-cid-141-143-147-152-176-180-190-220-comments-on-11aj-lb217</a:t>
            </a:r>
            <a:endParaRPr lang="zh-CN" altLang="zh-CN" sz="1400" dirty="0"/>
          </a:p>
          <a:p>
            <a:pPr lvl="1"/>
            <a:r>
              <a:rPr lang="en-US" altLang="zh-CN" sz="1400" dirty="0"/>
              <a:t>11-16-0329-02-00aj</a:t>
            </a:r>
            <a:r>
              <a:rPr lang="zh-CN" altLang="en-US" sz="1400" dirty="0"/>
              <a:t>： </a:t>
            </a:r>
            <a:r>
              <a:rPr lang="en-US" altLang="zh-CN" sz="1400" dirty="0"/>
              <a:t>proposed-resolutions-for-cid-183-200-201-209-227-235-242-246-247-294-292-295-comments-on-11aj-</a:t>
            </a:r>
            <a:r>
              <a:rPr lang="en-US" altLang="zh-CN" sz="1400" dirty="0" smtClean="0"/>
              <a:t>lb217</a:t>
            </a:r>
            <a:endParaRPr lang="zh-CN" altLang="zh-CN" sz="1400" dirty="0"/>
          </a:p>
        </p:txBody>
      </p:sp>
    </p:spTree>
    <p:extLst>
      <p:ext uri="{BB962C8B-B14F-4D97-AF65-F5344CB8AC3E}">
        <p14:creationId xmlns:p14="http://schemas.microsoft.com/office/powerpoint/2010/main" val="22213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3360ABF-F91C-4C7E-90D5-CCF452F2CA01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556792"/>
            <a:ext cx="8496944" cy="489654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To approve the following comment resolutions and proposals to be incorporated into </a:t>
            </a:r>
            <a:r>
              <a:rPr lang="en-US" dirty="0" err="1" smtClean="0"/>
              <a:t>TGaj</a:t>
            </a:r>
            <a:r>
              <a:rPr lang="en-US" dirty="0" smtClean="0"/>
              <a:t> technical draft D2.0</a:t>
            </a:r>
          </a:p>
          <a:p>
            <a:pPr lvl="1"/>
            <a:r>
              <a:rPr lang="en-US" sz="1600" dirty="0">
                <a:latin typeface="Times New Roman" pitchFamily="18" charset="0"/>
              </a:rPr>
              <a:t>11-16/0275r1 - Resolution for LB217 CID 177, 178, 188, 213, 225, 228, 230 </a:t>
            </a:r>
            <a:r>
              <a:rPr lang="en-US" sz="1600" dirty="0" err="1">
                <a:latin typeface="Times New Roman" pitchFamily="18" charset="0"/>
              </a:rPr>
              <a:t>etc</a:t>
            </a:r>
            <a:endParaRPr lang="en-US" sz="1600" dirty="0">
              <a:latin typeface="Times New Roman" pitchFamily="18" charset="0"/>
            </a:endParaRPr>
          </a:p>
          <a:p>
            <a:pPr lvl="1"/>
            <a:r>
              <a:rPr lang="en-US" sz="1600" dirty="0">
                <a:latin typeface="Times New Roman" pitchFamily="18" charset="0"/>
              </a:rPr>
              <a:t>11-16/0407r2 - Resolution for LB217 CID 179, 202, 219, 221, 297, 226 </a:t>
            </a:r>
            <a:r>
              <a:rPr lang="en-US" sz="1600" dirty="0" err="1">
                <a:latin typeface="Times New Roman" pitchFamily="18" charset="0"/>
              </a:rPr>
              <a:t>etc</a:t>
            </a:r>
            <a:endParaRPr lang="en-US" sz="1600" dirty="0">
              <a:latin typeface="Times New Roman" pitchFamily="18" charset="0"/>
            </a:endParaRPr>
          </a:p>
          <a:p>
            <a:pPr lvl="1"/>
            <a:r>
              <a:rPr lang="en-US" sz="1600" dirty="0">
                <a:latin typeface="Times New Roman" pitchFamily="18" charset="0"/>
              </a:rPr>
              <a:t>11-16/0409r1 - Resolution for LB217 CID 8, 52, 149, 76, 146 and 148</a:t>
            </a:r>
          </a:p>
          <a:p>
            <a:pPr lvl="1"/>
            <a:r>
              <a:rPr lang="en-US" sz="1600" dirty="0">
                <a:latin typeface="Times New Roman" pitchFamily="18" charset="0"/>
              </a:rPr>
              <a:t>11-16/0411r2 - Resolution for LB217 CID 191, 207, 31, 58, 60, 258 and 301</a:t>
            </a:r>
          </a:p>
          <a:p>
            <a:pPr lvl="1"/>
            <a:r>
              <a:rPr lang="en-US" sz="1600" dirty="0">
                <a:latin typeface="Times New Roman" pitchFamily="18" charset="0"/>
              </a:rPr>
              <a:t>11-16/0425r1 – Resolution for LB217 CID 26, 37 and 67</a:t>
            </a:r>
            <a:endParaRPr lang="en-US" sz="1600" dirty="0"/>
          </a:p>
          <a:p>
            <a:pPr marL="57150" indent="0">
              <a:buFontTx/>
              <a:buNone/>
            </a:pPr>
            <a:endParaRPr lang="en-US" dirty="0" smtClean="0"/>
          </a:p>
          <a:p>
            <a:pPr marL="57150" indent="0">
              <a:buFontTx/>
              <a:buNone/>
            </a:pPr>
            <a:r>
              <a:rPr lang="en-US" dirty="0" smtClean="0"/>
              <a:t>Moved: </a:t>
            </a:r>
          </a:p>
          <a:p>
            <a:pPr marL="57150" indent="0">
              <a:buFontTx/>
              <a:buNone/>
            </a:pPr>
            <a:r>
              <a:rPr lang="en-US" dirty="0" smtClean="0"/>
              <a:t>Seconded: </a:t>
            </a:r>
          </a:p>
          <a:p>
            <a:pPr marL="57150" indent="0">
              <a:buFontTx/>
              <a:buNone/>
            </a:pPr>
            <a:r>
              <a:rPr lang="en-US" dirty="0" smtClean="0"/>
              <a:t>Results: Y N A</a:t>
            </a:r>
          </a:p>
          <a:p>
            <a:pPr marL="457200" lvl="1" indent="0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956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May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Resolution for 802.11aj D1.0 initial WG Letter Ballot</a:t>
            </a:r>
          </a:p>
          <a:p>
            <a:endParaRPr lang="en-US" dirty="0"/>
          </a:p>
          <a:p>
            <a:r>
              <a:rPr lang="en-US" dirty="0" smtClean="0"/>
              <a:t>Generate 802.11aj D2.0 for WG Letter Ballot recirculation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01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dirty="0" smtClean="0"/>
              <a:t>21 April </a:t>
            </a:r>
            <a:r>
              <a:rPr lang="en-US" altLang="zh-CN" sz="2600" dirty="0"/>
              <a:t>2016 9pm ET</a:t>
            </a:r>
          </a:p>
          <a:p>
            <a:pPr marL="801688" lvl="1" indent="-176213">
              <a:buNone/>
            </a:pPr>
            <a:r>
              <a:rPr lang="en-US" altLang="zh-CN" sz="2400" dirty="0"/>
              <a:t>   </a:t>
            </a:r>
            <a:r>
              <a:rPr lang="en-US" altLang="zh-CN" sz="2400" dirty="0" smtClean="0"/>
              <a:t>(22 April </a:t>
            </a:r>
            <a:r>
              <a:rPr lang="en-US" altLang="zh-CN" sz="2400" dirty="0"/>
              <a:t>2016 9am Beijing Time)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7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</a:t>
            </a:r>
            <a:r>
              <a:rPr lang="en-GB" sz="3200" dirty="0" smtClean="0">
                <a:latin typeface="Times New Roman" charset="0"/>
              </a:rPr>
              <a:t>March 2016, Macau, China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March 2016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the meeting minutes for Jan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Resolution for WG Initial Letter 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for May 2016 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484784"/>
            <a:ext cx="828092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March 15, 2016 08:00 – 10:00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Approve </a:t>
            </a:r>
            <a:r>
              <a:rPr lang="en-US" altLang="zh-CN" sz="2000" dirty="0" smtClean="0"/>
              <a:t>the meeting minute in Jan meeting (11-16/0219r0)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comments database (11-16/0193r2)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Editor Report for WG Initial Letter Ballot (11-16/0205r1)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for Comments on IEEE 802.11aj D1.0 WG Initial Letter Ballot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11-16/0275r0 - </a:t>
            </a:r>
            <a:r>
              <a:rPr lang="en-US" sz="1600" dirty="0" smtClean="0"/>
              <a:t>Resolution for LB217 CID </a:t>
            </a:r>
            <a:r>
              <a:rPr lang="en-US" sz="1600" dirty="0"/>
              <a:t>177, 178, 188, 213, 225, 228, </a:t>
            </a:r>
            <a:r>
              <a:rPr lang="en-US" sz="1600" dirty="0" smtClean="0"/>
              <a:t>230</a:t>
            </a:r>
            <a:r>
              <a:rPr lang="en-US" sz="1600" dirty="0"/>
              <a:t>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11-16/0407r0 - Resolution for LB217 </a:t>
            </a:r>
            <a:r>
              <a:rPr lang="en-US" sz="1600" dirty="0" smtClean="0"/>
              <a:t> </a:t>
            </a:r>
            <a:r>
              <a:rPr lang="en-US" sz="1600" dirty="0"/>
              <a:t>CID 179, 202, 219, 221, 297, </a:t>
            </a:r>
            <a:r>
              <a:rPr lang="en-US" sz="1600" dirty="0" smtClean="0"/>
              <a:t>226</a:t>
            </a:r>
            <a:r>
              <a:rPr lang="en-US" sz="1600" dirty="0"/>
              <a:t> </a:t>
            </a:r>
            <a:r>
              <a:rPr lang="en-US" sz="1600" dirty="0" err="1" smtClean="0"/>
              <a:t>etc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11-16/0409r0 - Resolution for LB217 </a:t>
            </a:r>
            <a:r>
              <a:rPr lang="en-US" sz="1600" dirty="0" smtClean="0"/>
              <a:t> </a:t>
            </a:r>
            <a:r>
              <a:rPr lang="en-US" sz="1600" dirty="0"/>
              <a:t>CID 8, 52, 149, 76, 146 and </a:t>
            </a:r>
            <a:r>
              <a:rPr lang="en-US" sz="1600" dirty="0" smtClean="0"/>
              <a:t>148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11-16/0411r0 - Resolution for LB217 </a:t>
            </a:r>
            <a:r>
              <a:rPr lang="en-US" sz="1600" dirty="0" smtClean="0"/>
              <a:t> </a:t>
            </a:r>
            <a:r>
              <a:rPr lang="en-US" sz="1600" dirty="0"/>
              <a:t>CID 191, 207, 31, 58, 60, 258 and </a:t>
            </a:r>
            <a:r>
              <a:rPr lang="en-US" sz="1600" dirty="0" smtClean="0"/>
              <a:t>301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11-16/0425r0 – Resolution for LB217 CID </a:t>
            </a:r>
            <a:r>
              <a:rPr lang="en-US" sz="1600" dirty="0"/>
              <a:t>26, 37 and 67 (16/0425r0)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March 16, 2016 08:00 – 10:00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11-16/0329r0 – resolution for LB217 CID 183, 200, 201, 209, 227, 235 242 246, 247, 292, 294, 295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11-16/0328r0 – resolution for LB217 CID 141-143-147-152-176-180-190-220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11-16/0327r0 – resolution for LB217 CID 120-121-125-137-138-139-140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11-16/0326r0 – resolution for LB217 CID 68-69-70-72-77-78-80-112-</a:t>
            </a:r>
            <a:r>
              <a:rPr lang="en-US" sz="1600" dirty="0" smtClean="0"/>
              <a:t>217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11</a:t>
            </a:r>
            <a:r>
              <a:rPr lang="en-US" sz="1600" dirty="0"/>
              <a:t>-16/</a:t>
            </a:r>
            <a:r>
              <a:rPr lang="en-US" sz="1600" dirty="0" smtClean="0"/>
              <a:t>0325r0 </a:t>
            </a:r>
            <a:r>
              <a:rPr lang="en-US" sz="1600" dirty="0"/>
              <a:t>– resolution for LB217 </a:t>
            </a:r>
            <a:r>
              <a:rPr lang="en-US" sz="1600" dirty="0" smtClean="0"/>
              <a:t>CID </a:t>
            </a:r>
            <a:r>
              <a:rPr lang="en-US" altLang="zh-CN" sz="1600" dirty="0" smtClean="0"/>
              <a:t>50</a:t>
            </a:r>
            <a:r>
              <a:rPr lang="en-US" altLang="zh-CN" sz="1600" dirty="0"/>
              <a:t>-83-97-</a:t>
            </a:r>
            <a:r>
              <a:rPr lang="en-US" altLang="zh-CN" sz="1600" dirty="0" smtClean="0"/>
              <a:t>144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0324r0 </a:t>
            </a:r>
            <a:r>
              <a:rPr lang="en-US" sz="1600" dirty="0"/>
              <a:t>– resolution for LB217 CID 19-15-22-25-27-30-33-35-38-39-40-48-49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0323r0 </a:t>
            </a:r>
            <a:r>
              <a:rPr lang="en-US" sz="1600" dirty="0"/>
              <a:t>– resolution for LB217 CID </a:t>
            </a:r>
            <a:r>
              <a:rPr lang="en-US" sz="1600" dirty="0" smtClean="0"/>
              <a:t>18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0322r0 </a:t>
            </a:r>
            <a:r>
              <a:rPr lang="en-US" sz="1600" dirty="0"/>
              <a:t>– resolution for LB217 CID 17-20-21-43-61-114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0321r0 </a:t>
            </a:r>
            <a:r>
              <a:rPr lang="en-US" sz="1600" dirty="0"/>
              <a:t>– resolution for LB217 </a:t>
            </a:r>
            <a:r>
              <a:rPr lang="en-US" sz="1600" dirty="0" smtClean="0"/>
              <a:t>CID 11</a:t>
            </a:r>
            <a:r>
              <a:rPr lang="en-US" sz="1600" dirty="0"/>
              <a:t>-12-13-14-16-46-54-</a:t>
            </a:r>
            <a:r>
              <a:rPr lang="en-US" sz="1600" dirty="0" smtClean="0"/>
              <a:t>55, 56</a:t>
            </a:r>
            <a:r>
              <a:rPr lang="en-US" sz="1600" dirty="0"/>
              <a:t>-63-65-71-283-296-300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en-US" sz="1600" dirty="0"/>
              <a:t>11-16/</a:t>
            </a:r>
            <a:r>
              <a:rPr lang="en-US" sz="1600" dirty="0" smtClean="0"/>
              <a:t>0320r0 </a:t>
            </a:r>
            <a:r>
              <a:rPr lang="en-US" sz="1600" dirty="0"/>
              <a:t>– resolution for LB217 CID 9-10-28-34-45-53-62-64-113-130-192-</a:t>
            </a:r>
            <a:r>
              <a:rPr lang="en-US" sz="1600" dirty="0" smtClean="0"/>
              <a:t>215</a:t>
            </a:r>
            <a:endParaRPr lang="en-US" altLang="zh-CN" sz="2400" dirty="0" smtClean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March 16, </a:t>
            </a:r>
            <a:r>
              <a:rPr lang="en-US" altLang="zh-CN" sz="2400" dirty="0"/>
              <a:t>2016 </a:t>
            </a:r>
            <a:r>
              <a:rPr lang="en-US" altLang="zh-CN" sz="2400" dirty="0" smtClean="0"/>
              <a:t>16</a:t>
            </a:r>
            <a:r>
              <a:rPr lang="en-US" altLang="zh-CN" sz="2400" dirty="0"/>
              <a:t>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11-</a:t>
            </a:r>
            <a:r>
              <a:rPr lang="en-US" sz="2000" dirty="0" smtClean="0"/>
              <a:t>16/0320r1-</a:t>
            </a:r>
            <a:r>
              <a:rPr lang="en-US" sz="2000" dirty="0"/>
              <a:t>proposed-resolutions-for-cid-9-10-28-34-45-53-62-64-113-130-192-215-comments-on-11aj-</a:t>
            </a:r>
            <a:r>
              <a:rPr lang="en-US" sz="2000" dirty="0" smtClean="0"/>
              <a:t>lb217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Logistic matters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Discussion on secretary </a:t>
            </a:r>
            <a:r>
              <a:rPr lang="en-US" sz="2000" dirty="0" smtClean="0"/>
              <a:t>position</a:t>
            </a:r>
            <a:endParaRPr lang="en-US" sz="2000" dirty="0"/>
          </a:p>
          <a:p>
            <a:pPr lvl="2">
              <a:lnSpc>
                <a:spcPct val="90000"/>
              </a:lnSpc>
            </a:pPr>
            <a:endParaRPr lang="en-US" altLang="zh-CN" sz="1600" dirty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Thursday, March 17, 2016</a:t>
            </a:r>
            <a:r>
              <a:rPr lang="en-US" altLang="zh-CN" sz="2000" dirty="0" smtClean="0"/>
              <a:t> </a:t>
            </a:r>
            <a:r>
              <a:rPr lang="en-US" altLang="zh-CN" sz="2400" dirty="0" smtClean="0"/>
              <a:t> 13:30 </a:t>
            </a:r>
            <a:r>
              <a:rPr lang="en-US" altLang="zh-CN" sz="2400" dirty="0"/>
              <a:t>– </a:t>
            </a:r>
            <a:r>
              <a:rPr lang="en-US" altLang="zh-CN" sz="2400" dirty="0" smtClean="0"/>
              <a:t>15:30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cs typeface="Arial" panose="020B0604020202020204" pitchFamily="34" charset="0"/>
              </a:rPr>
              <a:t>11-16-0456r0 - Overview of 802.11aj (60GHz) and its backward compatibility features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</a:t>
            </a:r>
            <a:r>
              <a:rPr lang="en-US" altLang="zh-CN" sz="2000" dirty="0" smtClean="0">
                <a:sym typeface="Wingdings" panose="05000000000000000000" pitchFamily="2" charset="2"/>
              </a:rPr>
              <a:t>May </a:t>
            </a:r>
            <a:r>
              <a:rPr lang="en-US" altLang="zh-CN" sz="2000" dirty="0">
                <a:sym typeface="Wingdings" panose="05000000000000000000" pitchFamily="2" charset="2"/>
              </a:rPr>
              <a:t>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March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4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Venue for 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en-US" dirty="0" smtClean="0"/>
              <a:t>-locate </a:t>
            </a:r>
            <a:r>
              <a:rPr lang="en-US" dirty="0" err="1" smtClean="0"/>
              <a:t>TGaj</a:t>
            </a:r>
            <a:r>
              <a:rPr lang="en-US" dirty="0" smtClean="0"/>
              <a:t> May meeting with 802.11 WG May Interim </a:t>
            </a:r>
            <a:r>
              <a:rPr lang="en-US" dirty="0" smtClean="0"/>
              <a:t>meeting</a:t>
            </a:r>
          </a:p>
          <a:p>
            <a:pPr lvl="1"/>
            <a:r>
              <a:rPr lang="en-US" dirty="0" smtClean="0"/>
              <a:t>More convenient for comment resolution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9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115812</TotalTime>
  <Words>1854</Words>
  <Application>Microsoft Macintosh PowerPoint</Application>
  <PresentationFormat>On-screen Show (4:3)</PresentationFormat>
  <Paragraphs>182</Paragraphs>
  <Slides>14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  <vt:lpstr>IEEE 802.11aj Agenda for the Week</vt:lpstr>
      <vt:lpstr>Meeting Venue for May meeting</vt:lpstr>
      <vt:lpstr>TGaj Secretary Position</vt:lpstr>
      <vt:lpstr>Motion</vt:lpstr>
      <vt:lpstr>Motion</vt:lpstr>
      <vt:lpstr>Plan for May meeting</vt:lpstr>
      <vt:lpstr>Conference Call Time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3411</cp:revision>
  <cp:lastPrinted>1998-02-10T13:28:06Z</cp:lastPrinted>
  <dcterms:created xsi:type="dcterms:W3CDTF">2007-04-17T18:10:23Z</dcterms:created>
  <dcterms:modified xsi:type="dcterms:W3CDTF">2016-03-17T05:26:11Z</dcterms:modified>
</cp:coreProperties>
</file>