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  <p:sldId id="592" r:id="rId9"/>
  </p:sldIdLst>
  <p:sldSz cx="9144000" cy="6858000" type="screen4x3"/>
  <p:notesSz cx="6934200" cy="9280525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39" autoAdjust="0"/>
  </p:normalViewPr>
  <p:slideViewPr>
    <p:cSldViewPr>
      <p:cViewPr varScale="1">
        <p:scale>
          <a:sx n="81" d="100"/>
          <a:sy n="81" d="100"/>
        </p:scale>
        <p:origin x="-1664" y="-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802.11-16/</a:t>
            </a:r>
            <a:r>
              <a:rPr lang="en-US" altLang="zh-CN" sz="1800" b="1" dirty="0" smtClean="0"/>
              <a:t>0261r1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2016-03-14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March 2016 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2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</a:t>
            </a:r>
            <a:r>
              <a:rPr lang="en-GB" sz="3200" dirty="0" smtClean="0">
                <a:latin typeface="Times New Roman" charset="0"/>
              </a:rPr>
              <a:t>March 2016, Macau, China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from Jan 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the meeting minutes for Jan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Resolution for WG Initial Letter 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for May 2016 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484784"/>
            <a:ext cx="828092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March 15, 2016 08:00 – 10:00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Jan </a:t>
            </a:r>
            <a:r>
              <a:rPr lang="en-US" altLang="zh-CN" sz="2000" dirty="0" smtClean="0"/>
              <a:t>meeting (11-16/0219r0)</a:t>
            </a:r>
            <a:endParaRPr lang="en-US" altLang="zh-CN" sz="2000" dirty="0" smtClean="0"/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comments database (11-16/0193r2)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</a:t>
            </a:r>
            <a:r>
              <a:rPr lang="en-US" sz="2000" dirty="0" smtClean="0"/>
              <a:t>Editor Report for WG Initial Letter </a:t>
            </a:r>
            <a:r>
              <a:rPr lang="en-US" sz="2000" dirty="0" smtClean="0"/>
              <a:t>Ballot (11-16/0205r1)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for Comments on IEEE 802.11aj D1.0 WG Initial Letter </a:t>
            </a:r>
            <a:r>
              <a:rPr lang="en-US" sz="2000" dirty="0" smtClean="0"/>
              <a:t>Ballot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11-16/0275r0 - </a:t>
            </a:r>
            <a:r>
              <a:rPr lang="en-US" sz="1600" dirty="0" smtClean="0"/>
              <a:t>Resolution for LB217 CID </a:t>
            </a:r>
            <a:r>
              <a:rPr lang="en-US" sz="1600" dirty="0"/>
              <a:t>177, 178, 188, 213, 225, 228, </a:t>
            </a:r>
            <a:r>
              <a:rPr lang="en-US" sz="1600" dirty="0" smtClean="0"/>
              <a:t>230</a:t>
            </a:r>
            <a:r>
              <a:rPr lang="en-US" sz="1600" dirty="0"/>
              <a:t>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11-16/0407r0 - </a:t>
            </a:r>
            <a:r>
              <a:rPr lang="en-US" sz="1600" dirty="0"/>
              <a:t>Resolution for LB217 </a:t>
            </a:r>
            <a:r>
              <a:rPr lang="en-US" sz="1600" dirty="0" smtClean="0"/>
              <a:t> </a:t>
            </a:r>
            <a:r>
              <a:rPr lang="en-US" sz="1600" dirty="0"/>
              <a:t>CID 179, 202, 219, 221, 297, </a:t>
            </a:r>
            <a:r>
              <a:rPr lang="en-US" sz="1600" dirty="0" smtClean="0"/>
              <a:t>226</a:t>
            </a:r>
            <a:r>
              <a:rPr lang="en-US" sz="1600" dirty="0"/>
              <a:t>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11-16/0409r0 - </a:t>
            </a:r>
            <a:r>
              <a:rPr lang="en-US" sz="1600" dirty="0"/>
              <a:t>Resolution for LB217 </a:t>
            </a:r>
            <a:r>
              <a:rPr lang="en-US" sz="1600" dirty="0" smtClean="0"/>
              <a:t> </a:t>
            </a:r>
            <a:r>
              <a:rPr lang="en-US" sz="1600" dirty="0"/>
              <a:t>CID 8, 52, 149, 76, 146 and </a:t>
            </a:r>
            <a:r>
              <a:rPr lang="en-US" sz="1600" dirty="0" smtClean="0"/>
              <a:t>148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11-16/0411r0 - </a:t>
            </a:r>
            <a:r>
              <a:rPr lang="en-US" sz="1600" dirty="0"/>
              <a:t>Resolution for LB217 </a:t>
            </a:r>
            <a:r>
              <a:rPr lang="en-US" sz="1600" dirty="0" smtClean="0"/>
              <a:t> </a:t>
            </a:r>
            <a:r>
              <a:rPr lang="en-US" sz="1600" dirty="0"/>
              <a:t>CID 191, 207, 31, 58, 60, 258 and </a:t>
            </a:r>
            <a:r>
              <a:rPr lang="en-US" sz="1600" dirty="0" smtClean="0"/>
              <a:t>301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11-16/0425r0 – Resolution for LB217 CID </a:t>
            </a:r>
            <a:r>
              <a:rPr lang="en-US" sz="1600" dirty="0"/>
              <a:t>26, 37 and 67 (16/0425r0)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March 16, 2016 08:00 – 10:00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11-16/0329r0 – resolution for LB217 CID 183, 200, 201, 209, 227, 235 242 246, 247, 292, 294, 295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11-16/0328r0 – resolution for LB217 CID 141-143-147-152-176-180-190-220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11-16/0327r0 – resolution for LB217 CID 120-121-125-137-138-139-140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11-16/0326r0 – resolution for LB217 CID 68-69-70-72-77-78-80-112-</a:t>
            </a:r>
            <a:r>
              <a:rPr lang="en-US" sz="1600" dirty="0" smtClean="0"/>
              <a:t>217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</a:t>
            </a:r>
            <a:r>
              <a:rPr lang="en-US" sz="1600" dirty="0"/>
              <a:t>-16/</a:t>
            </a:r>
            <a:r>
              <a:rPr lang="en-US" sz="1600" dirty="0" smtClean="0"/>
              <a:t>0325r0 </a:t>
            </a:r>
            <a:r>
              <a:rPr lang="en-US" sz="1600" dirty="0"/>
              <a:t>– resolution for LB217 </a:t>
            </a:r>
            <a:r>
              <a:rPr lang="en-US" sz="1600" dirty="0" smtClean="0"/>
              <a:t>CID </a:t>
            </a:r>
            <a:r>
              <a:rPr lang="en-US" altLang="zh-CN" sz="1600" dirty="0" smtClean="0"/>
              <a:t>50</a:t>
            </a:r>
            <a:r>
              <a:rPr lang="en-US" altLang="zh-CN" sz="1600" dirty="0"/>
              <a:t>-83-97-</a:t>
            </a:r>
            <a:r>
              <a:rPr lang="en-US" altLang="zh-CN" sz="1600" dirty="0" smtClean="0"/>
              <a:t>144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0324r0 </a:t>
            </a:r>
            <a:r>
              <a:rPr lang="en-US" sz="1600" dirty="0"/>
              <a:t>– resolution for LB217 CID 19-15-22-25-27-30-33-35-38-39-40-48-49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0323r0 </a:t>
            </a:r>
            <a:r>
              <a:rPr lang="en-US" sz="1600" dirty="0"/>
              <a:t>– resolution for LB217 CID 50-83-97-144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0322r0 </a:t>
            </a:r>
            <a:r>
              <a:rPr lang="en-US" sz="1600" dirty="0"/>
              <a:t>– resolution for LB217 CID 17-20-21-43-61-114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0321r0 </a:t>
            </a:r>
            <a:r>
              <a:rPr lang="en-US" sz="1600" dirty="0"/>
              <a:t>– resolution for LB217 </a:t>
            </a:r>
            <a:r>
              <a:rPr lang="en-US" sz="1600" dirty="0" smtClean="0"/>
              <a:t>CID 11</a:t>
            </a:r>
            <a:r>
              <a:rPr lang="en-US" sz="1600" dirty="0"/>
              <a:t>-12-13-14-16-46-54-</a:t>
            </a:r>
            <a:r>
              <a:rPr lang="en-US" sz="1600" dirty="0" smtClean="0"/>
              <a:t>55, 56</a:t>
            </a:r>
            <a:r>
              <a:rPr lang="en-US" sz="1600" dirty="0"/>
              <a:t>-63-65-71-283-296-300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0320r0 </a:t>
            </a:r>
            <a:r>
              <a:rPr lang="en-US" sz="1600" dirty="0"/>
              <a:t>– resolution for LB217 CID 9-10-28-34-45-53-62-64-113-130-192-</a:t>
            </a:r>
            <a:r>
              <a:rPr lang="en-US" sz="1600" dirty="0" smtClean="0"/>
              <a:t>215</a:t>
            </a:r>
            <a:endParaRPr lang="en-US" altLang="zh-CN" sz="24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Wed, March 16, </a:t>
            </a:r>
            <a:r>
              <a:rPr lang="en-US" altLang="zh-CN" sz="2400" dirty="0"/>
              <a:t>2016 </a:t>
            </a:r>
            <a:r>
              <a:rPr lang="en-US" altLang="zh-CN" sz="2400" dirty="0" smtClean="0"/>
              <a:t>16</a:t>
            </a:r>
            <a:r>
              <a:rPr lang="en-US" altLang="zh-CN" sz="2400" dirty="0"/>
              <a:t>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</a:p>
          <a:p>
            <a:pPr lvl="2">
              <a:lnSpc>
                <a:spcPct val="90000"/>
              </a:lnSpc>
            </a:pPr>
            <a:endParaRPr lang="en-US" altLang="zh-CN" sz="1600" dirty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</a:t>
            </a:r>
            <a:r>
              <a:rPr lang="en-US" altLang="zh-CN" sz="2400" dirty="0" smtClean="0"/>
              <a:t>, March 17, 2016</a:t>
            </a:r>
            <a:r>
              <a:rPr lang="en-US" altLang="zh-CN" sz="2000" dirty="0" smtClean="0"/>
              <a:t> 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13</a:t>
            </a:r>
            <a:r>
              <a:rPr lang="en-US" altLang="zh-CN" sz="2400" dirty="0" smtClean="0"/>
              <a:t>:30 </a:t>
            </a:r>
            <a:r>
              <a:rPr lang="en-US" altLang="zh-CN" sz="2400" dirty="0"/>
              <a:t>– </a:t>
            </a:r>
            <a:r>
              <a:rPr lang="en-US" altLang="zh-CN" sz="2400" dirty="0" smtClean="0"/>
              <a:t>15:30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</a:t>
            </a:r>
            <a:r>
              <a:rPr lang="en-US" altLang="zh-CN" sz="2000" dirty="0" smtClean="0">
                <a:sym typeface="Wingdings" panose="05000000000000000000" pitchFamily="2" charset="2"/>
              </a:rPr>
              <a:t>May </a:t>
            </a:r>
            <a:r>
              <a:rPr lang="en-US" altLang="zh-CN" sz="2000" dirty="0">
                <a:sym typeface="Wingdings" panose="05000000000000000000" pitchFamily="2" charset="2"/>
              </a:rPr>
              <a:t>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4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115667</TotalTime>
  <Words>1098</Words>
  <Application>Microsoft Macintosh PowerPoint</Application>
  <PresentationFormat>On-screen Show (4:3)</PresentationFormat>
  <Paragraphs>124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  <vt:lpstr>IEEE 802.11aj Agenda for the Week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3401</cp:revision>
  <cp:lastPrinted>1998-02-10T13:28:06Z</cp:lastPrinted>
  <dcterms:created xsi:type="dcterms:W3CDTF">2007-04-17T18:10:23Z</dcterms:created>
  <dcterms:modified xsi:type="dcterms:W3CDTF">2016-03-14T10:22:42Z</dcterms:modified>
</cp:coreProperties>
</file>