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</p:sldIdLst>
  <p:sldSz cx="9144000" cy="6858000" type="screen4x3"/>
  <p:notesSz cx="6934200" cy="92805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</a:t>
            </a:r>
            <a:r>
              <a:rPr lang="en-US" altLang="zh-CN" sz="1800" b="1" dirty="0" smtClean="0"/>
              <a:t>16/0261r0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</a:t>
            </a:r>
            <a:r>
              <a:rPr lang="en-US" sz="2000" kern="0" dirty="0" smtClean="0">
                <a:latin typeface="+mn-lt"/>
                <a:ea typeface="+mn-ea"/>
              </a:rPr>
              <a:t>03-14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March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March 2016, Macau, </a:t>
            </a:r>
            <a:r>
              <a:rPr lang="en-GB" sz="3200" dirty="0" smtClean="0">
                <a:latin typeface="Times New Roman" charset="0"/>
              </a:rPr>
              <a:t>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Jan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Jan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Resolution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May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</a:t>
            </a:r>
            <a:r>
              <a:rPr lang="en-US" altLang="zh-CN" sz="2000" dirty="0" smtClean="0"/>
              <a:t>, March 15, 2016 08:00 </a:t>
            </a:r>
            <a:r>
              <a:rPr lang="en-US" altLang="zh-CN" sz="2000" dirty="0" smtClean="0"/>
              <a:t>– </a:t>
            </a:r>
            <a:r>
              <a:rPr lang="en-US" altLang="zh-CN" sz="2000" dirty="0" smtClean="0"/>
              <a:t>10:00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</a:t>
            </a:r>
            <a:r>
              <a:rPr lang="en-US" altLang="zh-CN" sz="2000" dirty="0" smtClean="0"/>
              <a:t>Jan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meeting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WG Initial Letter Ballot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Ballot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</a:t>
            </a:r>
            <a:r>
              <a:rPr lang="en-US" altLang="zh-CN" sz="2400" dirty="0" smtClean="0"/>
              <a:t>March 16, </a:t>
            </a:r>
            <a:r>
              <a:rPr lang="en-US" altLang="zh-CN" sz="2400" dirty="0" smtClean="0"/>
              <a:t>2016 </a:t>
            </a:r>
            <a:r>
              <a:rPr lang="en-US" altLang="zh-CN" sz="2400" dirty="0" smtClean="0"/>
              <a:t>08</a:t>
            </a:r>
            <a:r>
              <a:rPr lang="en-US" altLang="zh-CN" sz="2400" dirty="0" smtClean="0"/>
              <a:t>:00 </a:t>
            </a:r>
            <a:r>
              <a:rPr lang="en-US" altLang="zh-CN" sz="2400" dirty="0" smtClean="0"/>
              <a:t>– </a:t>
            </a:r>
            <a:r>
              <a:rPr lang="en-US" altLang="zh-CN" sz="2400" dirty="0" smtClean="0"/>
              <a:t>10:00</a:t>
            </a:r>
            <a:endParaRPr lang="en-US" altLang="zh-CN" sz="2400" dirty="0" smtClean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</a:t>
            </a:r>
            <a:r>
              <a:rPr lang="en-US" altLang="zh-CN" sz="2400" dirty="0" smtClean="0"/>
              <a:t>, March 16, </a:t>
            </a:r>
            <a:r>
              <a:rPr lang="en-US" altLang="zh-CN" sz="2400" dirty="0"/>
              <a:t>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 smtClean="0"/>
              <a:t>, March 17, </a:t>
            </a:r>
            <a:r>
              <a:rPr lang="en-US" altLang="zh-CN" sz="2400" dirty="0" smtClean="0"/>
              <a:t>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08:00 – 10:00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May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115190</TotalTime>
  <Words>664</Words>
  <Application>Microsoft Macintosh PowerPoint</Application>
  <PresentationFormat>On-screen Show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3395</cp:revision>
  <cp:lastPrinted>1998-02-10T13:28:06Z</cp:lastPrinted>
  <dcterms:created xsi:type="dcterms:W3CDTF">2007-04-17T18:10:23Z</dcterms:created>
  <dcterms:modified xsi:type="dcterms:W3CDTF">2016-02-11T14:44:26Z</dcterms:modified>
</cp:coreProperties>
</file>