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  <p:sldId id="260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6" autoAdjust="0"/>
    <p:restoredTop sz="94660"/>
  </p:normalViewPr>
  <p:slideViewPr>
    <p:cSldViewPr>
      <p:cViewPr varScale="1">
        <p:scale>
          <a:sx n="109" d="100"/>
          <a:sy n="109" d="100"/>
        </p:scale>
        <p:origin x="498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802.11-16/0254r0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Tim Godfrey, EPRI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802.11-16/0254r0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Tim Godfrey, EPRI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802.11-16/0254r0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Tim Godfrey, EPRI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802.11-16/0254r3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0199-00-lrlp-january-2016-meeting-minutes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IEEE 802.11 LRLP TIG</a:t>
            </a:r>
            <a:br>
              <a:rPr lang="en-US" dirty="0"/>
            </a:br>
            <a:r>
              <a:rPr lang="en-US" dirty="0"/>
              <a:t>March 2016 </a:t>
            </a:r>
            <a:r>
              <a:rPr lang="en-US" dirty="0" smtClean="0"/>
              <a:t>Agenda and Opening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082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2016-03-13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2865889"/>
              </p:ext>
            </p:extLst>
          </p:nvPr>
        </p:nvGraphicFramePr>
        <p:xfrm>
          <a:off x="514350" y="3067050"/>
          <a:ext cx="8077200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3067050"/>
                        <a:ext cx="8077200" cy="247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72415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802.11 LRLP TIG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876800"/>
          </a:xfrm>
        </p:spPr>
        <p:txBody>
          <a:bodyPr>
            <a:normAutofit fontScale="70000" lnSpcReduction="20000"/>
          </a:bodyPr>
          <a:lstStyle/>
          <a:p>
            <a:pPr marL="609600" indent="-609600"/>
            <a:r>
              <a:rPr lang="en-US" dirty="0"/>
              <a:t>Monday PM1</a:t>
            </a:r>
          </a:p>
          <a:p>
            <a:pPr marL="1009650" lvl="1" indent="-609600"/>
            <a:r>
              <a:rPr lang="en-US" dirty="0"/>
              <a:t>Call for a secretary</a:t>
            </a:r>
          </a:p>
          <a:p>
            <a:pPr marL="1009650" lvl="1" indent="-609600"/>
            <a:r>
              <a:rPr lang="en-US" dirty="0"/>
              <a:t>Approve Agenda</a:t>
            </a:r>
          </a:p>
          <a:p>
            <a:pPr marL="1009650" lvl="1" indent="-609600"/>
            <a:r>
              <a:rPr lang="en-US" dirty="0"/>
              <a:t>Review policy and procedures for non-PAR meeting</a:t>
            </a:r>
          </a:p>
          <a:p>
            <a:pPr marL="1009650" lvl="1" indent="-609600"/>
            <a:r>
              <a:rPr lang="en-US" dirty="0"/>
              <a:t>Approval of January Minutes (</a:t>
            </a:r>
            <a:r>
              <a:rPr lang="en-US" dirty="0">
                <a:hlinkClick r:id="rId2"/>
              </a:rPr>
              <a:t>11-16-0199r0</a:t>
            </a:r>
            <a:r>
              <a:rPr lang="en-US" dirty="0"/>
              <a:t>)</a:t>
            </a:r>
          </a:p>
          <a:p>
            <a:pPr marL="1009650" lvl="1" indent="-609600"/>
            <a:r>
              <a:rPr lang="en-US" dirty="0"/>
              <a:t>Review of submitted contributions, order of presentation</a:t>
            </a:r>
          </a:p>
          <a:p>
            <a:pPr marL="1009650" lvl="1" indent="-609600"/>
            <a:r>
              <a:rPr lang="en-US" dirty="0"/>
              <a:t>Presentations of contributions</a:t>
            </a:r>
          </a:p>
          <a:p>
            <a:pPr marL="609600" indent="-609600"/>
            <a:r>
              <a:rPr lang="en-US" dirty="0"/>
              <a:t>Tuesday PM1</a:t>
            </a:r>
          </a:p>
          <a:p>
            <a:pPr marL="1009650" lvl="1" indent="-609600"/>
            <a:r>
              <a:rPr lang="en-US" dirty="0" smtClean="0"/>
              <a:t>Presentation of any remaining contributions</a:t>
            </a:r>
            <a:endParaRPr lang="en-US" dirty="0"/>
          </a:p>
          <a:p>
            <a:pPr marL="1009650" lvl="1" indent="-609600"/>
            <a:r>
              <a:rPr lang="en-US" dirty="0"/>
              <a:t>Finalization of TIG output report (</a:t>
            </a:r>
            <a:r>
              <a:rPr lang="en-US" dirty="0" smtClean="0"/>
              <a:t>11-15-1446r10 </a:t>
            </a:r>
            <a:r>
              <a:rPr lang="en-US" dirty="0"/>
              <a:t>or subsequent revision</a:t>
            </a:r>
            <a:r>
              <a:rPr lang="en-US" dirty="0" smtClean="0"/>
              <a:t>)</a:t>
            </a:r>
          </a:p>
          <a:p>
            <a:pPr marL="1009650" lvl="1" indent="-609600"/>
            <a:r>
              <a:rPr lang="en-US" strike="sngStrike" dirty="0" smtClean="0"/>
              <a:t>Notification of output report to WG reflector</a:t>
            </a:r>
            <a:endParaRPr lang="en-US" strike="sngStrike" dirty="0"/>
          </a:p>
          <a:p>
            <a:pPr marL="609600" indent="-609600"/>
            <a:r>
              <a:rPr lang="en-US" dirty="0" smtClean="0"/>
              <a:t>Wednesday </a:t>
            </a:r>
            <a:r>
              <a:rPr lang="en-US" dirty="0"/>
              <a:t>AM1</a:t>
            </a:r>
          </a:p>
          <a:p>
            <a:pPr marL="1009650" lvl="1" indent="-609600"/>
            <a:r>
              <a:rPr lang="en-US" strike="sngStrike" dirty="0" smtClean="0"/>
              <a:t>Discussion </a:t>
            </a:r>
            <a:r>
              <a:rPr lang="en-US" strike="sngStrike" dirty="0"/>
              <a:t>of output report status: Motion to request Study Group to </a:t>
            </a:r>
            <a:r>
              <a:rPr lang="en-US" strike="sngStrike" dirty="0" smtClean="0"/>
              <a:t>WG</a:t>
            </a:r>
          </a:p>
          <a:p>
            <a:pPr marL="1009650" lvl="1" indent="-609600"/>
            <a:r>
              <a:rPr lang="en-US" strike="sngStrike" dirty="0" smtClean="0"/>
              <a:t>Review of summary </a:t>
            </a:r>
            <a:r>
              <a:rPr lang="en-US" strike="sngStrike" dirty="0"/>
              <a:t>presentation 11-16-0373r0</a:t>
            </a:r>
            <a:endParaRPr lang="en-US" strike="sngStrike" dirty="0" smtClean="0"/>
          </a:p>
          <a:p>
            <a:pPr marL="609600" indent="-609600"/>
            <a:r>
              <a:rPr lang="en-US" dirty="0" smtClean="0"/>
              <a:t>Thursday </a:t>
            </a:r>
            <a:r>
              <a:rPr lang="en-US" dirty="0" smtClean="0"/>
              <a:t>PM1  (cancel?)</a:t>
            </a:r>
            <a:endParaRPr lang="en-US" dirty="0"/>
          </a:p>
          <a:p>
            <a:pPr marL="1009650" lvl="1" indent="-609600"/>
            <a:r>
              <a:rPr lang="en-US" dirty="0" smtClean="0"/>
              <a:t>Review LRLP Timeline and related contributions</a:t>
            </a:r>
          </a:p>
          <a:p>
            <a:pPr marL="1009650" lvl="1" indent="-609600"/>
            <a:r>
              <a:rPr lang="en-US" strike="sngStrike" dirty="0" smtClean="0"/>
              <a:t>If </a:t>
            </a:r>
            <a:r>
              <a:rPr lang="en-US" strike="sngStrike" dirty="0"/>
              <a:t>SG approved, initial discussion on PAR/CSD structure</a:t>
            </a:r>
          </a:p>
          <a:p>
            <a:pPr marL="1009650" lvl="1" indent="-609600"/>
            <a:r>
              <a:rPr lang="en-US" dirty="0"/>
              <a:t>Review schedule, teleconferences, objectives for next meeting</a:t>
            </a:r>
          </a:p>
          <a:p>
            <a:pPr marL="1009650" lvl="1" indent="-609600"/>
            <a:r>
              <a:rPr lang="en-US" dirty="0" smtClean="0"/>
              <a:t>Adjourn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688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81000"/>
          </a:xfrm>
        </p:spPr>
        <p:txBody>
          <a:bodyPr/>
          <a:lstStyle/>
          <a:p>
            <a:r>
              <a:rPr lang="en-US" altLang="en-US" u="sng" dirty="0"/>
              <a:t>Guidelines for IEEE-SA Meetings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 dirty="0"/>
              <a:t>Technical considerations remain primary focus</a:t>
            </a:r>
            <a:endParaRPr lang="en-US" altLang="en-US" sz="13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 dirty="0"/>
            </a:b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See </a:t>
            </a:r>
            <a:r>
              <a:rPr lang="en-US" altLang="en-US" sz="1200" b="1" i="1" dirty="0"/>
              <a:t>IEEE-SA Standards Board Operations Manual</a:t>
            </a:r>
            <a:r>
              <a:rPr lang="en-US" altLang="en-US" sz="1200" b="1" dirty="0"/>
              <a:t>, clause 5.3.10 and </a:t>
            </a:r>
            <a:r>
              <a:rPr lang="en-GB" altLang="en-US" sz="1200" b="1" dirty="0"/>
              <a:t>“Promoting Competition and Innovation: What You Need to Know about the IEEE Standards Association's Antitrust and Competition Policy”</a:t>
            </a:r>
            <a:r>
              <a:rPr lang="en-US" altLang="en-US" sz="12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This slide set is available </a:t>
            </a:r>
            <a:br>
              <a:rPr lang="en-US" altLang="en-US" sz="1200" b="1" dirty="0"/>
            </a:br>
            <a:r>
              <a:rPr lang="en-US" altLang="en-US" sz="1200" b="1" dirty="0"/>
              <a:t>at https://development.standards.ieee.org/myproject/Public/mytools/mob/preparslides.ppt</a:t>
            </a:r>
          </a:p>
        </p:txBody>
      </p:sp>
    </p:spTree>
    <p:extLst>
      <p:ext uri="{BB962C8B-B14F-4D97-AF65-F5344CB8AC3E}">
        <p14:creationId xmlns:p14="http://schemas.microsoft.com/office/powerpoint/2010/main" val="357576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LRLP Meeting Plan for the Week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Monday PM1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Tuesday PM1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Wednesday AM1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Thursday PM1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906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 for Output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229600" cy="434181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1600" dirty="0"/>
              <a:t>16-11-334r0 	Scenario for LRLP SIG 	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	Stephane </a:t>
            </a:r>
            <a:r>
              <a:rPr lang="en-US" sz="1600" dirty="0"/>
              <a:t>Baron (Canon)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dirty="0" smtClean="0"/>
              <a:t>16-11-341r0	Low-power </a:t>
            </a:r>
            <a:r>
              <a:rPr lang="en-US" sz="1600" dirty="0"/>
              <a:t>wake-up receiver follow-up 	</a:t>
            </a:r>
            <a:r>
              <a:rPr lang="en-US" sz="1600" dirty="0" smtClean="0"/>
              <a:t>					</a:t>
            </a:r>
            <a:r>
              <a:rPr lang="en-US" sz="1600" dirty="0" err="1" smtClean="0"/>
              <a:t>Minyoung</a:t>
            </a:r>
            <a:r>
              <a:rPr lang="en-US" sz="1600" dirty="0" smtClean="0"/>
              <a:t> </a:t>
            </a:r>
            <a:r>
              <a:rPr lang="en-US" sz="1600" dirty="0"/>
              <a:t>Park (Intel Corp</a:t>
            </a:r>
            <a:r>
              <a:rPr lang="en-US" sz="1600" dirty="0" smtClean="0"/>
              <a:t>.)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dirty="0" smtClean="0"/>
              <a:t>16-11-380r0</a:t>
            </a:r>
            <a:r>
              <a:rPr lang="en-US" sz="1600" dirty="0"/>
              <a:t>	</a:t>
            </a:r>
            <a:r>
              <a:rPr lang="en-US" sz="1600" dirty="0" smtClean="0"/>
              <a:t>Discussion </a:t>
            </a:r>
            <a:r>
              <a:rPr lang="en-US" sz="1600" dirty="0"/>
              <a:t>of Requirements and Potential STA Categories 	</a:t>
            </a:r>
            <a:r>
              <a:rPr lang="en-US" sz="1600" dirty="0" smtClean="0"/>
              <a:t>		Leif </a:t>
            </a:r>
            <a:r>
              <a:rPr lang="en-US" sz="1600" dirty="0" err="1"/>
              <a:t>Wilhelmsson</a:t>
            </a:r>
            <a:r>
              <a:rPr lang="en-US" sz="1600" dirty="0"/>
              <a:t> (Ericsson)</a:t>
            </a:r>
            <a:endParaRPr lang="en-US" sz="16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1600" dirty="0" smtClean="0"/>
              <a:t>16-11-381r0</a:t>
            </a:r>
            <a:r>
              <a:rPr lang="en-US" sz="1600" dirty="0"/>
              <a:t>	</a:t>
            </a:r>
            <a:r>
              <a:rPr lang="en-US" sz="1600" dirty="0" smtClean="0"/>
              <a:t>Discussion </a:t>
            </a:r>
            <a:r>
              <a:rPr lang="en-US" sz="1600" dirty="0"/>
              <a:t>of Wake-Up Receivers for LRLP 	</a:t>
            </a:r>
            <a:r>
              <a:rPr lang="en-US" sz="1600" dirty="0" smtClean="0"/>
              <a:t>			</a:t>
            </a:r>
            <a:r>
              <a:rPr lang="en-US" sz="1600" dirty="0"/>
              <a:t> </a:t>
            </a:r>
            <a:r>
              <a:rPr lang="en-US" sz="1600" dirty="0" smtClean="0"/>
              <a:t>       </a:t>
            </a:r>
            <a:br>
              <a:rPr lang="en-US" sz="1600" dirty="0" smtClean="0"/>
            </a:br>
            <a:r>
              <a:rPr lang="en-US" sz="1600" dirty="0" smtClean="0"/>
              <a:t>	Leif </a:t>
            </a:r>
            <a:r>
              <a:rPr lang="en-US" sz="1600" dirty="0" err="1"/>
              <a:t>Wilhelmsson</a:t>
            </a:r>
            <a:r>
              <a:rPr lang="en-US" sz="1600" dirty="0"/>
              <a:t> (Ericsson)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dirty="0" smtClean="0"/>
              <a:t>16-11-402r0</a:t>
            </a:r>
            <a:r>
              <a:rPr lang="en-US" sz="1600" dirty="0"/>
              <a:t>	</a:t>
            </a:r>
            <a:r>
              <a:rPr lang="en-US" sz="1600" dirty="0" smtClean="0"/>
              <a:t>LP </a:t>
            </a:r>
            <a:r>
              <a:rPr lang="en-US" sz="1600" dirty="0"/>
              <a:t>WUR wake-up Packet Identity Considerations 	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	Frank </a:t>
            </a:r>
            <a:r>
              <a:rPr lang="en-US" sz="1600" dirty="0"/>
              <a:t>Hsu (</a:t>
            </a:r>
            <a:r>
              <a:rPr lang="en-US" sz="1600" dirty="0" err="1"/>
              <a:t>MediaTek</a:t>
            </a:r>
            <a:r>
              <a:rPr lang="en-US" sz="1600" dirty="0"/>
              <a:t> Inc</a:t>
            </a:r>
            <a:r>
              <a:rPr lang="en-US" sz="1600" dirty="0" smtClean="0"/>
              <a:t>.)</a:t>
            </a:r>
          </a:p>
          <a:p>
            <a:endParaRPr lang="en-US" sz="1600" dirty="0"/>
          </a:p>
          <a:p>
            <a:r>
              <a:rPr lang="en-US" sz="1600" dirty="0" smtClean="0"/>
              <a:t>16-11-417r0</a:t>
            </a:r>
            <a:r>
              <a:rPr lang="en-US" sz="1600" dirty="0" smtClean="0"/>
              <a:t>	</a:t>
            </a:r>
            <a:r>
              <a:rPr lang="en-US" sz="1600" dirty="0"/>
              <a:t>Considerations on LRLP 	Minho Cheong (</a:t>
            </a:r>
            <a:r>
              <a:rPr lang="en-US" sz="1600" dirty="0" err="1"/>
              <a:t>Newracom</a:t>
            </a:r>
            <a:r>
              <a:rPr lang="en-US" sz="1600" dirty="0" smtClean="0"/>
              <a:t>)</a:t>
            </a:r>
          </a:p>
          <a:p>
            <a:r>
              <a:rPr lang="en-US" sz="1600" dirty="0"/>
              <a:t>16-11-443r0   </a:t>
            </a:r>
            <a:r>
              <a:rPr lang="en-US" sz="1600" dirty="0" smtClean="0"/>
              <a:t>   Addressing </a:t>
            </a:r>
            <a:r>
              <a:rPr lang="en-US" sz="1600" dirty="0"/>
              <a:t>the range and power requirements of indoor use </a:t>
            </a:r>
            <a:r>
              <a:rPr lang="en-US" sz="1600" dirty="0" smtClean="0"/>
              <a:t>cases (Intel)</a:t>
            </a:r>
          </a:p>
          <a:p>
            <a:r>
              <a:rPr lang="en-US" sz="1600" dirty="0"/>
              <a:t>16-11-444r0    	Introductory Paragraph for LRLP Output </a:t>
            </a:r>
            <a:r>
              <a:rPr lang="en-US" sz="1600" dirty="0" smtClean="0"/>
              <a:t>Document Tim </a:t>
            </a:r>
            <a:r>
              <a:rPr lang="en-US" sz="1600" dirty="0"/>
              <a:t>Godfrey (EPRI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342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Output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11-15-1446r9 </a:t>
            </a:r>
            <a:r>
              <a:rPr lang="en-US" dirty="0"/>
              <a:t>	</a:t>
            </a:r>
            <a:r>
              <a:rPr lang="en-US" dirty="0" smtClean="0"/>
              <a:t>	LRLP </a:t>
            </a:r>
            <a:r>
              <a:rPr lang="en-US" dirty="0"/>
              <a:t>Output Report </a:t>
            </a:r>
            <a:r>
              <a:rPr lang="en-US" dirty="0" smtClean="0"/>
              <a:t>Draft (with revisions marked)</a:t>
            </a:r>
          </a:p>
          <a:p>
            <a:r>
              <a:rPr lang="en-US" dirty="0" smtClean="0"/>
              <a:t>11-15-1446r10 </a:t>
            </a:r>
            <a:r>
              <a:rPr lang="en-US" dirty="0"/>
              <a:t>	</a:t>
            </a:r>
            <a:r>
              <a:rPr lang="en-US" dirty="0" smtClean="0"/>
              <a:t>LRLP </a:t>
            </a:r>
            <a:r>
              <a:rPr lang="en-US" dirty="0"/>
              <a:t>Output Report Draft </a:t>
            </a:r>
            <a:r>
              <a:rPr lang="en-US" dirty="0" smtClean="0"/>
              <a:t>(clean)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Update of output report based on contributions and </a:t>
            </a:r>
            <a:r>
              <a:rPr lang="en-US" dirty="0" smtClean="0"/>
              <a:t>discussion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837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Contributions not affecting the output report</a:t>
            </a:r>
          </a:p>
          <a:p>
            <a:endParaRPr lang="en-US" dirty="0"/>
          </a:p>
          <a:p>
            <a:r>
              <a:rPr lang="en-US" dirty="0" smtClean="0"/>
              <a:t>16-11-363r0  	Discussion </a:t>
            </a:r>
            <a:r>
              <a:rPr lang="en-US" dirty="0"/>
              <a:t>on LRLP Timeline 	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Chittabrata</a:t>
            </a:r>
            <a:r>
              <a:rPr lang="en-US" dirty="0" smtClean="0"/>
              <a:t> </a:t>
            </a:r>
            <a:r>
              <a:rPr lang="en-US" dirty="0"/>
              <a:t>Ghosh (Intel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577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LRLP Timeline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har char="•"/>
            </a:pPr>
            <a:r>
              <a:rPr lang="en-US" dirty="0">
                <a:solidFill>
                  <a:schemeClr val="tx1"/>
                </a:solidFill>
              </a:rPr>
              <a:t>TIG</a:t>
            </a:r>
          </a:p>
          <a:p>
            <a:pPr lvl="1" eaLnBrk="0" hangingPunct="0">
              <a:spcBef>
                <a:spcPct val="20000"/>
              </a:spcBef>
              <a:buChar char="–"/>
            </a:pPr>
            <a:r>
              <a:rPr lang="en-US" dirty="0">
                <a:solidFill>
                  <a:schemeClr val="tx1"/>
                </a:solidFill>
              </a:rPr>
              <a:t>March 2016		</a:t>
            </a:r>
            <a:r>
              <a:rPr lang="en-US" dirty="0">
                <a:solidFill>
                  <a:schemeClr val="tx1"/>
                </a:solidFill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ontributions </a:t>
            </a:r>
            <a:r>
              <a:rPr lang="en-US" dirty="0">
                <a:solidFill>
                  <a:schemeClr val="tx1"/>
                </a:solidFill>
              </a:rPr>
              <a:t>and revisions  					 </a:t>
            </a:r>
            <a:r>
              <a:rPr lang="en-US" dirty="0" smtClean="0">
                <a:solidFill>
                  <a:schemeClr val="tx1"/>
                </a:solidFill>
              </a:rPr>
              <a:t>				</a:t>
            </a:r>
            <a:r>
              <a:rPr lang="en-US" dirty="0" smtClean="0">
                <a:solidFill>
                  <a:schemeClr val="tx1"/>
                </a:solidFill>
              </a:rPr>
              <a:t>	for </a:t>
            </a:r>
            <a:r>
              <a:rPr lang="en-US" dirty="0">
                <a:solidFill>
                  <a:schemeClr val="tx1"/>
                </a:solidFill>
              </a:rPr>
              <a:t>output </a:t>
            </a:r>
            <a:r>
              <a:rPr lang="en-US" dirty="0" smtClean="0">
                <a:solidFill>
                  <a:schemeClr val="tx1"/>
                </a:solidFill>
              </a:rPr>
              <a:t>report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					</a:t>
            </a:r>
            <a:endParaRPr lang="en-US" dirty="0">
              <a:solidFill>
                <a:schemeClr val="tx1"/>
              </a:solidFill>
            </a:endParaRPr>
          </a:p>
          <a:p>
            <a:pPr lvl="1" eaLnBrk="0" hangingPunct="0">
              <a:spcBef>
                <a:spcPct val="20000"/>
              </a:spcBef>
              <a:buChar char="–"/>
            </a:pPr>
            <a:r>
              <a:rPr lang="en-US" dirty="0" smtClean="0">
                <a:solidFill>
                  <a:schemeClr val="tx1"/>
                </a:solidFill>
              </a:rPr>
              <a:t>TBD                      </a:t>
            </a:r>
            <a:r>
              <a:rPr lang="en-US" dirty="0" smtClean="0">
                <a:solidFill>
                  <a:schemeClr val="tx1"/>
                </a:solidFill>
              </a:rPr>
              <a:t>WG </a:t>
            </a:r>
            <a:r>
              <a:rPr lang="en-US" dirty="0">
                <a:solidFill>
                  <a:schemeClr val="tx1"/>
                </a:solidFill>
              </a:rPr>
              <a:t>Motion to Form Study Group</a:t>
            </a:r>
          </a:p>
          <a:p>
            <a:pPr eaLnBrk="0" hangingPunct="0">
              <a:spcBef>
                <a:spcPct val="20000"/>
              </a:spcBef>
              <a:buChar char="•"/>
            </a:pPr>
            <a:r>
              <a:rPr lang="en-US" dirty="0">
                <a:solidFill>
                  <a:schemeClr val="tx1"/>
                </a:solidFill>
              </a:rPr>
              <a:t>SG</a:t>
            </a:r>
          </a:p>
          <a:p>
            <a:pPr lvl="1" eaLnBrk="0" hangingPunct="0">
              <a:spcBef>
                <a:spcPct val="20000"/>
              </a:spcBef>
              <a:buChar char="–"/>
            </a:pPr>
            <a:r>
              <a:rPr lang="en-US" dirty="0" smtClean="0">
                <a:solidFill>
                  <a:schemeClr val="tx1"/>
                </a:solidFill>
              </a:rPr>
              <a:t>TBD				Develop </a:t>
            </a:r>
            <a:r>
              <a:rPr lang="en-US" dirty="0">
                <a:solidFill>
                  <a:schemeClr val="tx1"/>
                </a:solidFill>
              </a:rPr>
              <a:t>PAR and CSD (WG Approval)</a:t>
            </a:r>
          </a:p>
          <a:p>
            <a:pPr lvl="1" eaLnBrk="0" hangingPunct="0">
              <a:spcBef>
                <a:spcPct val="20000"/>
              </a:spcBef>
              <a:buChar char="–"/>
            </a:pPr>
            <a:r>
              <a:rPr lang="en-US" dirty="0" smtClean="0">
                <a:solidFill>
                  <a:schemeClr val="tx1"/>
                </a:solidFill>
              </a:rPr>
              <a:t>TBD		</a:t>
            </a:r>
            <a:r>
              <a:rPr lang="en-US" dirty="0">
                <a:solidFill>
                  <a:schemeClr val="tx1"/>
                </a:solidFill>
              </a:rPr>
              <a:t>		Approve PAR and CSD (EC)</a:t>
            </a:r>
          </a:p>
          <a:p>
            <a:pPr eaLnBrk="0" hangingPunct="0">
              <a:spcBef>
                <a:spcPct val="20000"/>
              </a:spcBef>
              <a:buChar char="•"/>
            </a:pPr>
            <a:r>
              <a:rPr lang="en-US" dirty="0">
                <a:solidFill>
                  <a:schemeClr val="tx1"/>
                </a:solidFill>
              </a:rPr>
              <a:t>TG</a:t>
            </a:r>
          </a:p>
          <a:p>
            <a:pPr lvl="1" eaLnBrk="0" hangingPunct="0">
              <a:spcBef>
                <a:spcPct val="20000"/>
              </a:spcBef>
              <a:buChar char="–"/>
            </a:pPr>
            <a:r>
              <a:rPr lang="en-US" dirty="0" smtClean="0">
                <a:solidFill>
                  <a:schemeClr val="tx1"/>
                </a:solidFill>
              </a:rPr>
              <a:t>TBD		</a:t>
            </a:r>
            <a:r>
              <a:rPr lang="en-US" dirty="0">
                <a:solidFill>
                  <a:schemeClr val="tx1"/>
                </a:solidFill>
              </a:rPr>
              <a:t>		First meeting of Task Group</a:t>
            </a:r>
          </a:p>
        </p:txBody>
      </p:sp>
    </p:spTree>
    <p:extLst>
      <p:ext uri="{BB962C8B-B14F-4D97-AF65-F5344CB8AC3E}">
        <p14:creationId xmlns:p14="http://schemas.microsoft.com/office/powerpoint/2010/main" val="1300929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305</TotalTime>
  <Words>378</Words>
  <Application>Microsoft Office PowerPoint</Application>
  <PresentationFormat>On-screen Show (4:3)</PresentationFormat>
  <Paragraphs>102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 Unicode MS</vt:lpstr>
      <vt:lpstr>MS Gothic</vt:lpstr>
      <vt:lpstr>Arial</vt:lpstr>
      <vt:lpstr>Monotype Sorts</vt:lpstr>
      <vt:lpstr>Times New Roman</vt:lpstr>
      <vt:lpstr>Wingdings</vt:lpstr>
      <vt:lpstr>Office Theme</vt:lpstr>
      <vt:lpstr>Document</vt:lpstr>
      <vt:lpstr>IEEE 802.11 LRLP TIG March 2016 Agenda and Opening Report</vt:lpstr>
      <vt:lpstr>IEEE 802.11 LRLP TIG Agenda</vt:lpstr>
      <vt:lpstr>Guidelines for IEEE-SA Meetings</vt:lpstr>
      <vt:lpstr>LRLP Meeting Plan for the Week</vt:lpstr>
      <vt:lpstr>Contributions for Output Document</vt:lpstr>
      <vt:lpstr>Review of Output Report</vt:lpstr>
      <vt:lpstr>Contributions</vt:lpstr>
      <vt:lpstr>LRLP Timeline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2016 Agenda and Opening Report</dc:title>
  <dc:creator>Godfrey, Tim</dc:creator>
  <cp:lastModifiedBy>Godfrey, Tim</cp:lastModifiedBy>
  <cp:revision>23</cp:revision>
  <cp:lastPrinted>1601-01-01T00:00:00Z</cp:lastPrinted>
  <dcterms:created xsi:type="dcterms:W3CDTF">2016-02-08T13:08:28Z</dcterms:created>
  <dcterms:modified xsi:type="dcterms:W3CDTF">2016-03-15T05:26:33Z</dcterms:modified>
</cp:coreProperties>
</file>