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>
      <p:cViewPr varScale="1">
        <p:scale>
          <a:sx n="107" d="100"/>
          <a:sy n="107" d="100"/>
        </p:scale>
        <p:origin x="8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802.11-16/0254r0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199-00-lrlp-january-2016-meeting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/>
              <a:t>March 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2016-02-08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>
            <a:normAutofit fontScale="700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January Minutes (</a:t>
            </a:r>
            <a:r>
              <a:rPr lang="en-US" dirty="0">
                <a:hlinkClick r:id="rId2"/>
              </a:rPr>
              <a:t>11-16-0199r0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609600" indent="-609600"/>
            <a:r>
              <a:rPr lang="en-US" dirty="0"/>
              <a:t>Tuesday PM1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1009650" lvl="1" indent="-609600"/>
            <a:r>
              <a:rPr lang="en-US" dirty="0"/>
              <a:t>Review of TIG output report (11-15-1446r6 or subsequent revision)</a:t>
            </a:r>
          </a:p>
          <a:p>
            <a:pPr marL="609600" indent="-609600"/>
            <a:r>
              <a:rPr lang="en-US" dirty="0"/>
              <a:t>Wednesday AM1</a:t>
            </a:r>
          </a:p>
          <a:p>
            <a:pPr marL="1009650" lvl="1" indent="-609600"/>
            <a:r>
              <a:rPr lang="en-US" dirty="0"/>
              <a:t>Finalization of TIG output report (11-15-1446r6 or subsequent revision)</a:t>
            </a:r>
          </a:p>
          <a:p>
            <a:pPr marL="1009650" lvl="1" indent="-609600"/>
            <a:r>
              <a:rPr lang="en-US" dirty="0"/>
              <a:t>Discussion of output report status: Motion to request Study Group to WG</a:t>
            </a:r>
          </a:p>
          <a:p>
            <a:pPr marL="609600" indent="-609600"/>
            <a:r>
              <a:rPr lang="en-US" dirty="0"/>
              <a:t>Thursday PM1</a:t>
            </a:r>
          </a:p>
          <a:p>
            <a:pPr marL="1009650" lvl="1" indent="-609600"/>
            <a:r>
              <a:rPr lang="en-US" dirty="0"/>
              <a:t>If SG approved, initial discussion on PAR/CSD structure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r>
              <a:rPr lang="en-US" dirty="0"/>
              <a:t>Adjourn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Meeting Plan for the Week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Monday PM1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Wednesday AM1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Thursday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06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TIG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March 2016		</a:t>
            </a:r>
            <a:r>
              <a:rPr lang="en-US" dirty="0" smtClean="0">
                <a:solidFill>
                  <a:schemeClr val="tx1"/>
                </a:solidFill>
              </a:rPr>
              <a:t>Final </a:t>
            </a:r>
            <a:r>
              <a:rPr lang="en-US" dirty="0">
                <a:solidFill>
                  <a:schemeClr val="tx1"/>
                </a:solidFill>
              </a:rPr>
              <a:t>contributions and revisions  					 </a:t>
            </a:r>
            <a:r>
              <a:rPr lang="en-US" dirty="0" smtClean="0">
                <a:solidFill>
                  <a:schemeClr val="tx1"/>
                </a:solidFill>
              </a:rPr>
              <a:t>				for </a:t>
            </a:r>
            <a:r>
              <a:rPr lang="en-US" dirty="0">
                <a:solidFill>
                  <a:schemeClr val="tx1"/>
                </a:solidFill>
              </a:rPr>
              <a:t>output report 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                              WG </a:t>
            </a:r>
            <a:r>
              <a:rPr lang="en-US" dirty="0">
                <a:solidFill>
                  <a:schemeClr val="tx1"/>
                </a:solidFill>
              </a:rPr>
              <a:t>Motion to Form Study Group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SG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May 2016               </a:t>
            </a:r>
            <a:r>
              <a:rPr lang="en-US" dirty="0" smtClean="0">
                <a:solidFill>
                  <a:schemeClr val="tx1"/>
                </a:solidFill>
              </a:rPr>
              <a:t>Develop </a:t>
            </a:r>
            <a:r>
              <a:rPr lang="en-US" dirty="0">
                <a:solidFill>
                  <a:schemeClr val="tx1"/>
                </a:solidFill>
              </a:rPr>
              <a:t>PAR and CSD (WG Approval)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July 2016			Approve PAR and CSD (EC)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Sept 2016 		First meeting of Task Group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2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</TotalTime>
  <Words>324</Words>
  <Application>Microsoft Office PowerPoint</Application>
  <PresentationFormat>On-screen Show (4:3)</PresentationFormat>
  <Paragraphs>72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Arial</vt:lpstr>
      <vt:lpstr>Monotype Sorts</vt:lpstr>
      <vt:lpstr>Times New Roman</vt:lpstr>
      <vt:lpstr>Office Theme</vt:lpstr>
      <vt:lpstr>Microsoft Word 97 - 2003 Document</vt:lpstr>
      <vt:lpstr>IEEE 802.11 LRLP TIG March 2016 Agenda and Opening Report</vt:lpstr>
      <vt:lpstr>IEEE 802.11 LRLP TIG Agenda</vt:lpstr>
      <vt:lpstr>Guidelines for IEEE-SA Meetings</vt:lpstr>
      <vt:lpstr>LRLP Meeting Plan for the Week</vt:lpstr>
      <vt:lpstr>LRLP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2</cp:revision>
  <cp:lastPrinted>1601-01-01T00:00:00Z</cp:lastPrinted>
  <dcterms:created xsi:type="dcterms:W3CDTF">2016-02-08T13:08:28Z</dcterms:created>
  <dcterms:modified xsi:type="dcterms:W3CDTF">2016-02-08T13:22:29Z</dcterms:modified>
</cp:coreProperties>
</file>