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71" r:id="rId5"/>
    <p:sldId id="277" r:id="rId6"/>
    <p:sldId id="278" r:id="rId7"/>
    <p:sldId id="273" r:id="rId8"/>
    <p:sldId id="274" r:id="rId9"/>
    <p:sldId id="275" r:id="rId10"/>
    <p:sldId id="280" r:id="rId11"/>
    <p:sldId id="281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126" y="5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802.11-14/NNNNr0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802.11-14/NNNNr0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802.11-14/NNNNr0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802.11-14/NNNNr0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Kopfzeilenplatzhalter 3"/>
          <p:cNvSpPr>
            <a:spLocks noGrp="1"/>
          </p:cNvSpPr>
          <p:nvPr>
            <p:ph type="hdr" sz="quarter"/>
          </p:nvPr>
        </p:nvSpPr>
        <p:spPr>
          <a:xfrm>
            <a:off x="375138" y="0"/>
            <a:ext cx="2971800" cy="457200"/>
          </a:xfrm>
        </p:spPr>
        <p:txBody>
          <a:bodyPr/>
          <a:lstStyle/>
          <a:p>
            <a:r>
              <a:rPr lang="en-US" smtClean="0"/>
              <a:t>doc.: IEEE 802.11-14/NNNNr0</a:t>
            </a:r>
            <a:endParaRPr lang="en-US"/>
          </a:p>
        </p:txBody>
      </p:sp>
      <p:sp>
        <p:nvSpPr>
          <p:cNvPr id="12" name="Datumsplatzhalter 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</p:spPr>
        <p:txBody>
          <a:bodyPr/>
          <a:lstStyle/>
          <a:p>
            <a:r>
              <a:rPr lang="en-US" smtClean="0"/>
              <a:t>July 30, 2013</a:t>
            </a:r>
            <a:endParaRPr lang="en-US"/>
          </a:p>
        </p:txBody>
      </p:sp>
      <p:sp>
        <p:nvSpPr>
          <p:cNvPr id="13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28246" y="8685213"/>
            <a:ext cx="2971800" cy="457200"/>
          </a:xfrm>
        </p:spPr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14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D61C8689-8455-3546-ADF9-3B7273760F6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87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802.11-14/NNNNr0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Assaf</a:t>
            </a:r>
            <a:r>
              <a:rPr lang="en-GB" dirty="0" smtClean="0"/>
              <a:t> Kasher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February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February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802.11-16/0233r0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February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Additional </a:t>
            </a:r>
            <a:r>
              <a:rPr lang="en-GB" dirty="0" smtClean="0"/>
              <a:t>SC </a:t>
            </a:r>
            <a:r>
              <a:rPr lang="en-GB" dirty="0" smtClean="0"/>
              <a:t>MCSs in </a:t>
            </a:r>
            <a:r>
              <a:rPr lang="en-GB" dirty="0" smtClean="0"/>
              <a:t>clause </a:t>
            </a:r>
            <a:r>
              <a:rPr lang="en-GB" dirty="0" smtClean="0"/>
              <a:t>20 </a:t>
            </a:r>
            <a:r>
              <a:rPr lang="en-GB" dirty="0" smtClean="0"/>
              <a:t>(DMG PHY)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095" y="167109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2016-02-02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77981"/>
              </p:ext>
            </p:extLst>
          </p:nvPr>
        </p:nvGraphicFramePr>
        <p:xfrm>
          <a:off x="838200" y="2505075"/>
          <a:ext cx="800100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05075"/>
                        <a:ext cx="8001000" cy="245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7/8th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Generated by puncturing (not transmitting) 48 parity bits from rate 13/16 code words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uses existing LDPC matrix of rate 13/16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transmitter just does not transmit the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receiver put equal likelihood for 1/0 for these bits.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simple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12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Additional field into the DMG capabilities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byte, indicating Max Extended TX/RX MCS (different subfields) and TX/RX support for code rate 7/8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Different interpretation of MCS field of the link margin element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the MSB is 1, different interpretation for </a:t>
            </a:r>
            <a:r>
              <a:rPr lang="en-US" smtClean="0"/>
              <a:t>the lowest bits.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538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REV MC – Draft </a:t>
            </a:r>
            <a:r>
              <a:rPr lang="en-US" dirty="0" smtClean="0"/>
              <a:t>5.0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February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propose to add a set of 7 new MCSs to clause </a:t>
            </a:r>
            <a:r>
              <a:rPr lang="en-GB" dirty="0" smtClean="0"/>
              <a:t>20.  The main contribution </a:t>
            </a:r>
            <a:r>
              <a:rPr lang="en-GB" dirty="0" smtClean="0"/>
              <a:t>will be 64-QAM MCSs for the single carrier PHY.  We also propose to add a few MCSs the close the gap between existing MCSs and the new ones.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propose a method that will enable all legacy clause </a:t>
            </a:r>
            <a:r>
              <a:rPr lang="en-GB" dirty="0" smtClean="0"/>
              <a:t>20 </a:t>
            </a:r>
            <a:r>
              <a:rPr lang="en-GB" dirty="0" smtClean="0"/>
              <a:t>compatible devices to calculate the right length (TXTIME) of the packet.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64-QAM in </a:t>
            </a:r>
            <a:r>
              <a:rPr lang="en-US" dirty="0" smtClean="0"/>
              <a:t>clause 20 (DMG)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55613" y="2119314"/>
            <a:ext cx="8229600" cy="33940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Evolution – Not Revolution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Closing a market gap between 11ad and 11ay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OFDM not begin implemented.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OFDM having “compatibility issues” with </a:t>
            </a:r>
            <a:r>
              <a:rPr lang="en-US" dirty="0" smtClean="0"/>
              <a:t>mandatory SC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Simple </a:t>
            </a:r>
            <a:r>
              <a:rPr lang="en-US" dirty="0" smtClean="0"/>
              <a:t>and compatible addition </a:t>
            </a:r>
            <a:r>
              <a:rPr lang="en-US" dirty="0" smtClean="0"/>
              <a:t>to current </a:t>
            </a:r>
            <a:r>
              <a:rPr lang="en-US" dirty="0" smtClean="0"/>
              <a:t>spec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Compatible with legacy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Much Reuse As possible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Assaf Kasher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64-QAM SC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Assaf Kasher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187624" y="2060848"/>
            <a:ext cx="2443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Why 64-QAM SC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55617" y="1638301"/>
            <a:ext cx="8272458" cy="390359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Can Achieve higher rate (50%) higher with minimal modification to current </a:t>
            </a:r>
            <a:r>
              <a:rPr lang="en-US" kern="0" dirty="0" smtClean="0"/>
              <a:t>clause 20 (802.11ad) spec.</a:t>
            </a: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Beneficial in short LOS </a:t>
            </a:r>
            <a:r>
              <a:rPr lang="en-US" kern="0" dirty="0" smtClean="0"/>
              <a:t>links.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kern="0" dirty="0" smtClean="0"/>
              <a:t>Tougher links will require higher EVM (phase noise –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Can be added to a system with minimal modification of RF and IF.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Achieve </a:t>
            </a:r>
            <a:r>
              <a:rPr lang="en-US" kern="0" dirty="0" smtClean="0"/>
              <a:t>8Gbps (higher rate than 802.11ad OFDM)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due to shorter GI and rate 7/8.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57489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Add a 7/8 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Enables getting a maximum rate &gt; 8Gbps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Fills a gap between MCS9 (QPSK 13/16) and MCS10 (16-QAM rate 5/8)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currently the gap is about 4dB which is too high for link adaptation algorithms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Fills a gap between the highest 16QAM rates and the lower 64QAM rates.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03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222920"/>
          </a:xfrm>
        </p:spPr>
        <p:txBody>
          <a:bodyPr/>
          <a:lstStyle/>
          <a:p>
            <a:r>
              <a:rPr lang="en-US" dirty="0" smtClean="0"/>
              <a:t>Updated MCS table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876787"/>
              </p:ext>
            </p:extLst>
          </p:nvPr>
        </p:nvGraphicFramePr>
        <p:xfrm>
          <a:off x="467544" y="1000341"/>
          <a:ext cx="8195568" cy="53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928"/>
                <a:gridCol w="1365928"/>
                <a:gridCol w="1365928"/>
                <a:gridCol w="1365928"/>
                <a:gridCol w="1075672"/>
                <a:gridCol w="1656184"/>
              </a:tblGrid>
              <a:tr h="266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 Index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Modulation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CBPS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Repetition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Code Rate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Data Rate (Mbps)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π/2-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π/2-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1/2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π/2-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π/2-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π/2-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1251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π/2-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π/2-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π/2-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π/2-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π/2-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7/8 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13/16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7/8 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5/8 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3/4 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13/16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64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7/8 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038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must </a:t>
            </a:r>
            <a:r>
              <a:rPr lang="en-US" dirty="0"/>
              <a:t>be a reason it is not in the spec today!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is not in the spec today because the groups that were involved in writing the spec were not interested: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/>
              <a:t>Those who wanted higher rates went for OFDM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/>
              <a:t>Those who wanted SC, preferred robust modes (that’s why we also don’t have SC </a:t>
            </a:r>
            <a:r>
              <a:rPr lang="en-US" dirty="0" smtClean="0"/>
              <a:t>QAM-16 rate 13/16</a:t>
            </a:r>
            <a:r>
              <a:rPr lang="en-US" dirty="0" smtClean="0"/>
              <a:t>)</a:t>
            </a:r>
          </a:p>
          <a:p>
            <a:pPr marL="111125">
              <a:buFont typeface="Arial" panose="020B0604020202020204" pitchFamily="34" charset="0"/>
              <a:buChar char="•"/>
            </a:pPr>
            <a:r>
              <a:rPr lang="en-US" dirty="0" smtClean="0"/>
              <a:t>Today the industry have much more knowledge and confidence in 60GHz.  We therefore think these additional MCSs can be implemented and are needed.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781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indicate it in the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81" y="155679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one reserved bit to indicate that specific MCS have different meaning than in the current spec.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combination of length and MCS index, as interpreted by the legacy device gives the correct duration (TXTIME) of the packet.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actual number of octets (relevant to the new devices) is calculated by a factor which is MCS specific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e.g. length*3-</a:t>
            </a:r>
            <a:r>
              <a:rPr lang="el-GR" dirty="0" smtClean="0"/>
              <a:t>α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l-GR" dirty="0" smtClean="0"/>
              <a:t>α</a:t>
            </a:r>
            <a:r>
              <a:rPr lang="en-US" dirty="0" smtClean="0"/>
              <a:t> is in the range of [0-3].  It is signaled using two bits from the scrambler initialization seed.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5 bits provide enough randomness.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legacy devices not affected – they don’t care what is the origin of the scrambler seed.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547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Constellation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981200"/>
            <a:ext cx="3884613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the same constellation as in OFDM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constellation rotation as in lower SC modulation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" y="1830388"/>
            <a:ext cx="4337131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801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3456</TotalTime>
  <Words>875</Words>
  <Application>Microsoft Office PowerPoint</Application>
  <PresentationFormat>On-screen Show (4:3)</PresentationFormat>
  <Paragraphs>229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Additional SC MCSs in clause 20 (DMG PHY)</vt:lpstr>
      <vt:lpstr>Abstract</vt:lpstr>
      <vt:lpstr>SC 64-QAM in clause 20 (DMG)</vt:lpstr>
      <vt:lpstr>Why 64-QAM SC</vt:lpstr>
      <vt:lpstr>Why Add a 7/8 rate?</vt:lpstr>
      <vt:lpstr>Updated MCS table</vt:lpstr>
      <vt:lpstr>There must be a reason it is not in the spec today!</vt:lpstr>
      <vt:lpstr>How to indicate it in the header</vt:lpstr>
      <vt:lpstr>Constellation</vt:lpstr>
      <vt:lpstr>Rate 7/8th</vt:lpstr>
      <vt:lpstr>MAC Changes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SC 64-QAM to clause 21 (DMG PHY)</dc:title>
  <dc:creator>Kasher, Assaf</dc:creator>
  <cp:lastModifiedBy>Kasher, Assaf</cp:lastModifiedBy>
  <cp:revision>29</cp:revision>
  <cp:lastPrinted>1601-01-01T00:00:00Z</cp:lastPrinted>
  <dcterms:created xsi:type="dcterms:W3CDTF">2014-12-15T12:24:23Z</dcterms:created>
  <dcterms:modified xsi:type="dcterms:W3CDTF">2016-02-04T17:38:02Z</dcterms:modified>
</cp:coreProperties>
</file>