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587" r:id="rId10"/>
    <p:sldId id="590" r:id="rId11"/>
    <p:sldId id="592" r:id="rId12"/>
    <p:sldId id="591" r:id="rId13"/>
    <p:sldId id="298" r:id="rId14"/>
    <p:sldId id="516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802.11-16/0231r4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802.11-16/0231r4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802.11-16/0231r5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20-03-000m-clause-20-extended-mcs-set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84-07-000m-ow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406-02-000m-bss-type-in-ssw-feedback-subfiel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6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44-01-000m-revmc-brc-telecon-minutes-feb-2016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8-000m-editor-reports.pptx" TargetMode="External"/><Relationship Id="rId4" Type="http://schemas.openxmlformats.org/officeDocument/2006/relationships/hyperlink" Target="https://mentor.ieee.org/802.11/dcn/16/11-16-0249-00-000m-revmc-brc-minutes-for-f2f-feb-srt-hosted-ft-lauderdale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March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2016-03-16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3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8153400" cy="1066800"/>
          </a:xfrm>
        </p:spPr>
        <p:txBody>
          <a:bodyPr/>
          <a:lstStyle/>
          <a:p>
            <a:r>
              <a:rPr lang="en-US" altLang="en-US" dirty="0" smtClean="0"/>
              <a:t>Motion 197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Extended MCS Set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Resolve CID 7142 as “revised” with a resolution of “Incorporate </a:t>
            </a:r>
            <a:r>
              <a:rPr lang="en-US" altLang="en-US" dirty="0" smtClean="0"/>
              <a:t>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mentor.ieee.org/802.11/dcn/16/11-16-0220-03-000m-clause-20-extended-mcs-set.docx</a:t>
            </a:r>
            <a:r>
              <a:rPr lang="en-US" altLang="en-US" dirty="0" smtClean="0"/>
              <a:t> into </a:t>
            </a:r>
            <a:r>
              <a:rPr lang="en-US" altLang="en-US" dirty="0" smtClean="0"/>
              <a:t>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Assaf Kasher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  <a:r>
              <a:rPr lang="en-US" altLang="en-US" sz="2800" dirty="0" err="1" smtClean="0"/>
              <a:t>Alecsander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Eitan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r>
              <a:rPr lang="en-US" altLang="en-US" sz="2800" dirty="0" smtClean="0"/>
              <a:t>15-5-11 Motion Passes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250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8153400" cy="1066800"/>
          </a:xfrm>
        </p:spPr>
        <p:txBody>
          <a:bodyPr/>
          <a:lstStyle/>
          <a:p>
            <a:r>
              <a:rPr lang="en-US" altLang="en-US" dirty="0" smtClean="0"/>
              <a:t>Motion 198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OWE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Resolve CID 7160 as “revised” with a resolution of “Incorporate </a:t>
            </a:r>
            <a:r>
              <a:rPr lang="en-US" altLang="en-US" dirty="0" smtClean="0"/>
              <a:t>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mentor.ieee.org/802.11/dcn/15/11-15-1184-07-000m-owe.docx</a:t>
            </a:r>
            <a:r>
              <a:rPr lang="en-US" altLang="en-US" dirty="0" smtClean="0"/>
              <a:t> into </a:t>
            </a:r>
            <a:r>
              <a:rPr lang="en-US" altLang="en-US" dirty="0" smtClean="0"/>
              <a:t>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Dan Harkins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  <a:r>
              <a:rPr lang="en-US" altLang="en-US" sz="2800" dirty="0" smtClean="0"/>
              <a:t>Guido Hiertz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16-7-7 Motion fails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4397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8153400" cy="1066800"/>
          </a:xfrm>
        </p:spPr>
        <p:txBody>
          <a:bodyPr/>
          <a:lstStyle/>
          <a:p>
            <a:r>
              <a:rPr lang="en-US" altLang="en-US" dirty="0" smtClean="0"/>
              <a:t>Motion  – </a:t>
            </a:r>
            <a:r>
              <a:rPr lang="en-US" dirty="0"/>
              <a:t>BSS type in SSW feedback subfield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Incorporate the 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mentor.ieee.org/802.11/dcn/16/11-16-0406-02-000m-bss-type-in-ssw-feedback-subfield.docx</a:t>
            </a:r>
            <a:r>
              <a:rPr lang="en-US" altLang="en-US" dirty="0" smtClean="0"/>
              <a:t>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Solomon Trainin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Seconded: 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011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2 hours (longer?)</a:t>
            </a:r>
          </a:p>
          <a:p>
            <a:pPr lvl="1"/>
            <a:r>
              <a:rPr lang="en-US" altLang="en-US" sz="1800" dirty="0" smtClean="0"/>
              <a:t>April 1, 15, 22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22 (Cambridge) – 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mentor.ieee.org/802.11/dcn/15/11-15-0532-36-000m-revmc-sponsor-ballot-comments.xls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March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</a:t>
            </a:r>
            <a:r>
              <a:rPr lang="en-US" altLang="en-US" sz="1800" dirty="0"/>
              <a:t>PM1 (Room </a:t>
            </a:r>
            <a:r>
              <a:rPr lang="en-US" altLang="en-US" sz="1800" dirty="0" smtClean="0"/>
              <a:t>2402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600" dirty="0" smtClean="0"/>
              <a:t>Chair’s </a:t>
            </a:r>
            <a:r>
              <a:rPr lang="en-US" altLang="en-US" sz="1600" dirty="0"/>
              <a:t>Welcome, </a:t>
            </a:r>
            <a:r>
              <a:rPr lang="en-US" altLang="en-US" sz="1600" dirty="0" smtClean="0"/>
              <a:t>Patent reminder, Status</a:t>
            </a:r>
            <a:r>
              <a:rPr lang="en-US" altLang="en-US" sz="1600" dirty="0"/>
              <a:t>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sz="1600" dirty="0" smtClean="0"/>
              <a:t>CIDs - </a:t>
            </a:r>
            <a:r>
              <a:rPr lang="en-US" sz="1600" dirty="0" err="1" smtClean="0"/>
              <a:t>Payam</a:t>
            </a:r>
            <a:r>
              <a:rPr lang="en-US" sz="1600" dirty="0" smtClean="0"/>
              <a:t> </a:t>
            </a:r>
            <a:r>
              <a:rPr lang="en-US" sz="1600" dirty="0"/>
              <a:t>7171, 7174, </a:t>
            </a:r>
            <a:r>
              <a:rPr lang="en-US" sz="1600" dirty="0" smtClean="0"/>
              <a:t>7176 – 11-16-305,CID 7173 – 11-15-1040r2 </a:t>
            </a:r>
          </a:p>
          <a:p>
            <a:pPr lvl="1"/>
            <a:r>
              <a:rPr lang="en-GB" sz="1600" dirty="0" smtClean="0"/>
              <a:t>CIDs Graham Smith 11-16-303</a:t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495800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Emily – 11-16-374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- Mark Rison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Carlos Aldana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 - May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Schedule,  AOB</a:t>
            </a:r>
            <a:r>
              <a:rPr lang="en-US" altLang="en-US" sz="1600" dirty="0"/>
              <a:t>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886200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(Room 2502)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Emily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Brian Hart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Adrian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16286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(Room 2402)</a:t>
            </a:r>
          </a:p>
          <a:p>
            <a:pPr lvl="1"/>
            <a:r>
              <a:rPr lang="en-US" altLang="en-US" sz="1600" dirty="0" smtClean="0"/>
              <a:t>11-16-233, 220 – Assaf (20 mins)</a:t>
            </a:r>
          </a:p>
          <a:p>
            <a:pPr lvl="1"/>
            <a:r>
              <a:rPr lang="en-US" altLang="en-US" sz="1600" dirty="0" smtClean="0"/>
              <a:t>11-16-313,11-15-1184 OWE (20 mins)</a:t>
            </a:r>
          </a:p>
          <a:p>
            <a:pPr lvl="1"/>
            <a:r>
              <a:rPr lang="en-US" altLang="en-US" sz="1600" dirty="0" smtClean="0"/>
              <a:t>CIDs – Dan Harkins (15 mins)</a:t>
            </a:r>
          </a:p>
          <a:p>
            <a:pPr lvl="1"/>
            <a:r>
              <a:rPr lang="en-US" altLang="en-US" sz="1600" dirty="0" smtClean="0"/>
              <a:t>CIDs - Mark </a:t>
            </a:r>
            <a:r>
              <a:rPr lang="en-US" altLang="en-US" sz="1600" dirty="0"/>
              <a:t>Rison </a:t>
            </a:r>
            <a:r>
              <a:rPr lang="en-US" altLang="en-US" sz="1600" dirty="0" smtClean="0"/>
              <a:t>(60 mins)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3124200"/>
            <a:ext cx="39905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Mark Hamilton 11-16-290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</a:t>
            </a:r>
            <a:r>
              <a:rPr lang="en-US" altLang="en-US" sz="1600" dirty="0"/>
              <a:t>–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Peter 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 – Matthew Fischer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105400"/>
            <a:ext cx="464379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r>
              <a:rPr lang="en-US" altLang="en-US" sz="1800" dirty="0"/>
              <a:t>(Room 2402)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7749 – 11-16-296 </a:t>
            </a:r>
            <a:r>
              <a:rPr lang="en-US" altLang="en-US" sz="1600" dirty="0" smtClean="0"/>
              <a:t>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7153 – 11-16-253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11-16-158, 406 – Solomon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CIDs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Adrian 11-16-273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mentor.ieee.org/802.11/dcn/16/11-16-0123-00-000m-revmc-brc-minutes-for-january-2016-atlanta.docx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mentor.ieee.org/802.11/dcn/16/11-16-0244-01-000m-revmc-brc-telecon-minutes-feb-2016.docx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mentor.ieee.org/802.11/dcn/16/11-16-0249-00-000m-revmc-brc-minutes-for-f2f-feb-srt-hosted-ft-lauderdale.docx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mentor.ieee.org/802.11/dcn/13/11-13-0095-28-000m-editor-reports.pptx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April BRC(TBD)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</a:t>
            </a:r>
            <a:r>
              <a:rPr lang="en-US" altLang="en-US" sz="1800" strike="sngStrike" dirty="0" smtClean="0"/>
              <a:t>March</a:t>
            </a:r>
            <a:r>
              <a:rPr lang="en-US" altLang="en-US" sz="1800" dirty="0" smtClean="0"/>
              <a:t> </a:t>
            </a:r>
            <a:r>
              <a:rPr lang="en-US" altLang="en-US" sz="1800" u="sng" dirty="0" smtClean="0"/>
              <a:t>April/May</a:t>
            </a:r>
            <a:r>
              <a:rPr lang="en-US" altLang="en-US" sz="1800" dirty="0" smtClean="0"/>
              <a:t>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20 May 2016 for June 28-30 </a:t>
            </a:r>
            <a:r>
              <a:rPr lang="en-US" altLang="en-US" sz="1800" b="1" dirty="0" err="1" smtClean="0"/>
              <a:t>Revcom</a:t>
            </a:r>
            <a:endParaRPr lang="en-US" altLang="en-US" sz="1800" b="1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8153400" cy="1066800"/>
          </a:xfrm>
        </p:spPr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We should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altLang="en-US" dirty="0" smtClean="0"/>
              <a:t>No change to existing text at present, liaison to WFA 1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altLang="en-US" dirty="0" smtClean="0"/>
              <a:t>Resolve CID 7142 as revised with the text changes in 11-16-220 16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altLang="en-US" dirty="0" smtClean="0"/>
              <a:t>Not make the change at this time, send document to </a:t>
            </a:r>
            <a:r>
              <a:rPr lang="en-US" altLang="en-US" dirty="0" err="1" smtClean="0"/>
              <a:t>Tgay</a:t>
            </a:r>
            <a:r>
              <a:rPr lang="en-US" altLang="en-US" dirty="0" smtClean="0"/>
              <a:t> 11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altLang="en-US" dirty="0" smtClean="0"/>
              <a:t>NO change to existing text 1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lphaLcParenR"/>
            </a:pPr>
            <a:r>
              <a:rPr lang="en-US" altLang="en-US" dirty="0" smtClean="0"/>
              <a:t>Abstain 8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428937</TotalTime>
  <Words>1347</Words>
  <Application>Microsoft Office PowerPoint</Application>
  <PresentationFormat>On-screen Show (4:3)</PresentationFormat>
  <Paragraphs>289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IEEE 802.11 TGmc March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Straw poll</vt:lpstr>
      <vt:lpstr>Motion 197  – Extended MCS Set</vt:lpstr>
      <vt:lpstr>Motion 198  – OWE</vt:lpstr>
      <vt:lpstr>Motion  – BSS type in SSW feedback subfield</vt:lpstr>
      <vt:lpstr>March – May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2472</cp:revision>
  <cp:lastPrinted>1998-02-10T13:28:06Z</cp:lastPrinted>
  <dcterms:created xsi:type="dcterms:W3CDTF">2005-01-04T21:26:55Z</dcterms:created>
  <dcterms:modified xsi:type="dcterms:W3CDTF">2016-03-16T10:06:06Z</dcterms:modified>
</cp:coreProperties>
</file>