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8" r:id="rId3"/>
    <p:sldId id="417" r:id="rId4"/>
    <p:sldId id="517" r:id="rId5"/>
    <p:sldId id="579" r:id="rId6"/>
    <p:sldId id="557" r:id="rId7"/>
    <p:sldId id="580" r:id="rId8"/>
    <p:sldId id="587" r:id="rId9"/>
    <p:sldId id="298" r:id="rId10"/>
    <p:sldId id="516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888" y="-5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802.11-16/0231r0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802.11-16/0231r0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26-000m-editor-report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2016-02-04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5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mentor.ieee.org/802.11/dcn/15/11-15-0532-31-000m-revmc-sponsor-ballot-comments.xls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31242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PM2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</a:t>
            </a:r>
            <a:r>
              <a:rPr lang="en-US" altLang="en-US" sz="1600" dirty="0" smtClean="0"/>
              <a:t>– </a:t>
            </a:r>
            <a:r>
              <a:rPr lang="en-US" altLang="en-US" sz="1600" dirty="0" smtClean="0"/>
              <a:t>minutes</a:t>
            </a:r>
            <a:r>
              <a:rPr lang="en-US" altLang="en-US" sz="1600" dirty="0" smtClean="0"/>
              <a:t>, CIDs, presentations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 - May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124200"/>
            <a:ext cx="464379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305666" y="4202519"/>
            <a:ext cx="4162868" cy="233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82436" y="1600200"/>
            <a:ext cx="3990532" cy="102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mentor.ieee.org/802.11/dcn/13/11-13-0095-26-000m-editor-reports.pptx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</a:t>
            </a:r>
            <a:r>
              <a:rPr lang="en-US" altLang="en-US" sz="2800" dirty="0" smtClean="0"/>
              <a:t>to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76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</a:t>
            </a:r>
            <a:r>
              <a:rPr lang="en-US" altLang="en-US" sz="2000" dirty="0" smtClean="0"/>
              <a:t>resolution and Second recirculation</a:t>
            </a:r>
            <a:endParaRPr lang="en-US" altLang="en-US" sz="2000" dirty="0" smtClean="0"/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</a:t>
            </a:r>
            <a:r>
              <a:rPr lang="en-US" altLang="en-US" sz="2000" dirty="0" smtClean="0"/>
              <a:t>hours</a:t>
            </a:r>
          </a:p>
          <a:p>
            <a:pPr lvl="1"/>
            <a:r>
              <a:rPr lang="en-US" altLang="en-US" sz="1800" dirty="0" smtClean="0"/>
              <a:t>TBD</a:t>
            </a:r>
            <a:endParaRPr lang="en-US" altLang="en-US" sz="1800" dirty="0" smtClean="0"/>
          </a:p>
          <a:p>
            <a:r>
              <a:rPr lang="en-US" altLang="en-US" sz="2000" dirty="0" smtClean="0"/>
              <a:t>Ballot </a:t>
            </a:r>
            <a:r>
              <a:rPr lang="en-US" altLang="en-US" sz="2000" dirty="0" smtClean="0"/>
              <a:t>Resolution Committee meeting – </a:t>
            </a:r>
          </a:p>
          <a:p>
            <a:pPr lvl="1"/>
            <a:r>
              <a:rPr lang="en-US" altLang="en-US" sz="1800" dirty="0" smtClean="0"/>
              <a:t>Feb 22-25 in Ft. Lauderdale, SR Technologies </a:t>
            </a:r>
            <a:r>
              <a:rPr lang="en-US" altLang="en-US" sz="1800" dirty="0" smtClean="0"/>
              <a:t>host</a:t>
            </a:r>
          </a:p>
          <a:p>
            <a:pPr lvl="1"/>
            <a:r>
              <a:rPr lang="en-US" altLang="en-US" sz="1800" dirty="0" smtClean="0"/>
              <a:t>April – if needed</a:t>
            </a:r>
            <a:endParaRPr lang="en-US" altLang="en-US" sz="1800" dirty="0" smtClean="0"/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D4.0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D4.0 forwarded; D5.0 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425166</TotalTime>
  <Words>800</Words>
  <Application>Microsoft Office PowerPoint</Application>
  <PresentationFormat>On-screen Show (4:3)</PresentationFormat>
  <Paragraphs>186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IEEE 802.11 TGmc March 2016 Agenda</vt:lpstr>
      <vt:lpstr>Abstract</vt:lpstr>
      <vt:lpstr>TGmc Agenda</vt:lpstr>
      <vt:lpstr>Monday PM1 (continued) </vt:lpstr>
      <vt:lpstr>Monday PM1 (continued) </vt:lpstr>
      <vt:lpstr>TGmc Plan of Record - modified</vt:lpstr>
      <vt:lpstr>TGmc SB Planning</vt:lpstr>
      <vt:lpstr>Motion  – </vt:lpstr>
      <vt:lpstr>March – May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2426</cp:revision>
  <cp:lastPrinted>1998-02-10T13:28:06Z</cp:lastPrinted>
  <dcterms:created xsi:type="dcterms:W3CDTF">2005-01-04T21:26:55Z</dcterms:created>
  <dcterms:modified xsi:type="dcterms:W3CDTF">2016-02-04T15:15:52Z</dcterms:modified>
</cp:coreProperties>
</file>