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5" r:id="rId16"/>
    <p:sldId id="533" r:id="rId17"/>
    <p:sldId id="430" r:id="rId18"/>
    <p:sldId id="513" r:id="rId19"/>
    <p:sldId id="546" r:id="rId20"/>
    <p:sldId id="493" r:id="rId21"/>
    <p:sldId id="544"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771" autoAdjust="0"/>
    <p:restoredTop sz="98109" autoAdjust="0"/>
  </p:normalViewPr>
  <p:slideViewPr>
    <p:cSldViewPr>
      <p:cViewPr varScale="1">
        <p:scale>
          <a:sx n="51" d="100"/>
          <a:sy n="51" d="100"/>
        </p:scale>
        <p:origin x="-8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63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P802.11-16/0229r5</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16</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P802.11-16/0229r5</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P802.11-16/0229r5</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P802.11-16/0229r5</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(Huawei) took notes.</a:t>
            </a:r>
            <a:endParaRPr lang="en-US" b="0" dirty="0" smtClean="0"/>
          </a:p>
          <a:p>
            <a:pPr>
              <a:lnSpc>
                <a:spcPct val="80000"/>
              </a:lnSpc>
            </a:pPr>
            <a:r>
              <a:rPr lang="en-US" b="0" dirty="0" smtClean="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smtClean="0"/>
              <a:t>Agenda approved unanimously.</a:t>
            </a:r>
            <a:endParaRPr lang="en-US" b="0" dirty="0" smtClean="0"/>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smtClean="0"/>
              <a:t>Approved by unanimous consent.</a:t>
            </a:r>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smtClean="0"/>
              <a:t>Approved unanimously.</a:t>
            </a:r>
            <a:endParaRPr lang="en-US" dirty="0"/>
          </a:p>
          <a:p>
            <a:pPr>
              <a:lnSpc>
                <a:spcPct val="80000"/>
              </a:lnSpc>
            </a:pPr>
            <a:r>
              <a:rPr lang="en-US" b="0" dirty="0"/>
              <a:t>Review Re-circulation LB218 re-circulation ballot comments on Draft D2.0, 11-15/556r21</a:t>
            </a:r>
            <a:r>
              <a:rPr lang="en-US" b="0" dirty="0" smtClean="0"/>
              <a:t>.</a:t>
            </a:r>
          </a:p>
          <a:p>
            <a:pPr lvl="1">
              <a:lnSpc>
                <a:spcPct val="80000"/>
              </a:lnSpc>
            </a:pPr>
            <a:r>
              <a:rPr lang="en-US" dirty="0" smtClean="0"/>
              <a:t>Review of many of the new Editorial comments from LB218.</a:t>
            </a:r>
            <a:endParaRPr lang="en-US" b="0" dirty="0"/>
          </a:p>
          <a:p>
            <a:pPr>
              <a:lnSpc>
                <a:spcPct val="80000"/>
              </a:lnSpc>
            </a:pPr>
            <a:r>
              <a:rPr lang="en-US" dirty="0" smtClean="0"/>
              <a:t>Recess </a:t>
            </a:r>
            <a:r>
              <a:rPr lang="en-US" dirty="0"/>
              <a:t>until 16:00 today</a:t>
            </a:r>
            <a:endParaRPr lang="en-US" dirty="0"/>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a:t>
            </a: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a:t>
            </a:r>
            <a:r>
              <a:rPr lang="en-US" b="0" dirty="0" smtClean="0"/>
              <a:t>teleconferences</a:t>
            </a:r>
            <a:endParaRPr lang="en-US" b="0" dirty="0"/>
          </a:p>
          <a:p>
            <a:pPr>
              <a:lnSpc>
                <a:spcPct val="80000"/>
              </a:lnSpc>
            </a:pPr>
            <a:r>
              <a:rPr lang="en-US" dirty="0"/>
              <a:t>Adjourn until </a:t>
            </a:r>
            <a:r>
              <a:rPr lang="en-US" dirty="0" smtClean="0"/>
              <a:t>08:00 Thursday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a:t>
            </a:r>
            <a:r>
              <a:rPr lang="en-US" b="0" dirty="0" smtClean="0"/>
              <a:t>discussion</a:t>
            </a:r>
            <a:endParaRPr lang="en-US"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Recess </a:t>
            </a:r>
            <a:r>
              <a:rPr lang="en-US" dirty="0" err="1"/>
              <a:t>TGk</a:t>
            </a:r>
            <a:r>
              <a:rPr lang="en-US"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up to three session 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450361"/>
              </p:ext>
            </p:extLst>
          </p:nvPr>
        </p:nvGraphicFramePr>
        <p:xfrm>
          <a:off x="685800" y="2097126"/>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endParaRPr lang="en-US" dirty="0" smtClean="0"/>
          </a:p>
          <a:p>
            <a:pPr lvl="1">
              <a:lnSpc>
                <a:spcPct val="80000"/>
              </a:lnSpc>
            </a:pPr>
            <a:r>
              <a:rPr lang="en-US" u="sng" dirty="0" smtClean="0">
                <a:solidFill>
                  <a:srgbClr val="FF0000"/>
                </a:solidFill>
              </a:rPr>
              <a:t>Remote participation allowed for this session. See Slides </a:t>
            </a:r>
            <a:r>
              <a:rPr lang="en-US" u="sng" dirty="0" smtClean="0">
                <a:solidFill>
                  <a:srgbClr val="FF0000"/>
                </a:solidFill>
              </a:rPr>
              <a:t>6.</a:t>
            </a:r>
          </a:p>
          <a:p>
            <a:pPr lvl="2">
              <a:lnSpc>
                <a:spcPct val="80000"/>
              </a:lnSpc>
            </a:pPr>
            <a:r>
              <a:rPr lang="en-US" dirty="0" smtClean="0"/>
              <a:t>Remote Participants: Philippe Klein (Broadcom), Richard Roy (SRA)</a:t>
            </a:r>
            <a:endParaRPr lang="en-US" dirty="0" smtClean="0"/>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No response to call for potentially essential patents.</a:t>
            </a:r>
            <a:endParaRPr lang="en-US" b="0" dirty="0"/>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endParaRPr lang="en-US" b="0" dirty="0" smtClean="0"/>
          </a:p>
          <a:p>
            <a:pPr>
              <a:lnSpc>
                <a:spcPct val="80000"/>
              </a:lnSpc>
            </a:pPr>
            <a:r>
              <a:rPr lang="en-US" b="0" dirty="0" smtClean="0"/>
              <a:t>Which other 11ak sessions should allow remote participation</a:t>
            </a:r>
            <a:r>
              <a:rPr lang="en-US" b="0" dirty="0" smtClean="0"/>
              <a:t>?</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95321</TotalTime>
  <Words>2263</Words>
  <Application>Microsoft Macintosh PowerPoint</Application>
  <PresentationFormat>On-screen Show (4:3)</PresentationFormat>
  <Paragraphs>345</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Tuesday, 15 March 2016 16:00 – 18:00, Florence 2304 Room, L1</vt:lpstr>
      <vt:lpstr>Submissions List</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1111</cp:revision>
  <cp:lastPrinted>1998-02-10T13:28:06Z</cp:lastPrinted>
  <dcterms:created xsi:type="dcterms:W3CDTF">2006-12-04T03:46:13Z</dcterms:created>
  <dcterms:modified xsi:type="dcterms:W3CDTF">2016-03-15T07:58:46Z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