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3" r:id="rId6"/>
    <p:sldId id="414" r:id="rId7"/>
    <p:sldId id="545" r:id="rId8"/>
    <p:sldId id="533" r:id="rId9"/>
    <p:sldId id="470" r:id="rId10"/>
    <p:sldId id="471" r:id="rId11"/>
    <p:sldId id="472" r:id="rId12"/>
    <p:sldId id="474" r:id="rId13"/>
    <p:sldId id="528" r:id="rId14"/>
    <p:sldId id="518" r:id="rId15"/>
    <p:sldId id="535" r:id="rId16"/>
    <p:sldId id="430" r:id="rId17"/>
    <p:sldId id="513" r:id="rId18"/>
    <p:sldId id="546" r:id="rId19"/>
    <p:sldId id="493" r:id="rId20"/>
    <p:sldId id="544"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91" d="100"/>
          <a:sy n="91" d="100"/>
        </p:scale>
        <p:origin x="-17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23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P802.11-16/0229r2</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P802.11-16/0229r2</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P802.11-16/0229r2</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P802.11-16/0229r2</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8</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0229r2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2016-03-06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smtClean="0"/>
          </a:p>
          <a:p>
            <a:pPr>
              <a:lnSpc>
                <a:spcPct val="80000"/>
              </a:lnSpc>
            </a:pPr>
            <a:r>
              <a:rPr lang="en-US" b="0" dirty="0"/>
              <a:t>Appointment of </a:t>
            </a:r>
            <a:r>
              <a:rPr lang="en-US" b="0" dirty="0" smtClean="0"/>
              <a:t>Secretary</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endParaRPr lang="en-US" b="0" dirty="0"/>
          </a:p>
          <a:p>
            <a:pPr>
              <a:lnSpc>
                <a:spcPct val="80000"/>
              </a:lnSpc>
            </a:pPr>
            <a:r>
              <a:rPr lang="en-US" b="0" dirty="0"/>
              <a:t>Approval of </a:t>
            </a:r>
            <a:r>
              <a:rPr lang="en-US" b="0" dirty="0" smtClean="0"/>
              <a:t>Agenda</a:t>
            </a:r>
            <a:endParaRPr lang="en-US" b="0" dirty="0" smtClean="0"/>
          </a:p>
          <a:p>
            <a:pPr>
              <a:lnSpc>
                <a:spcPct val="80000"/>
              </a:lnSpc>
            </a:pPr>
            <a:r>
              <a:rPr lang="en-US" b="0" dirty="0"/>
              <a:t>Presentations and discussion to resolve comments and improve the </a:t>
            </a:r>
            <a:r>
              <a:rPr lang="en-US" b="0" dirty="0" err="1"/>
              <a:t>TGak</a:t>
            </a:r>
            <a:r>
              <a:rPr lang="en-US" b="0" dirty="0"/>
              <a:t> </a:t>
            </a:r>
            <a:r>
              <a:rPr lang="en-US" b="0" dirty="0" smtClean="0"/>
              <a:t>Draft</a:t>
            </a:r>
            <a:endParaRPr lang="en-US" b="0" dirty="0"/>
          </a:p>
          <a:p>
            <a:pPr>
              <a:lnSpc>
                <a:spcPct val="80000"/>
              </a:lnSpc>
            </a:pPr>
            <a:r>
              <a:rPr lang="en-US" dirty="0"/>
              <a:t>Recess until 13:30 </a:t>
            </a:r>
            <a:r>
              <a:rPr lang="en-US" dirty="0" smtClean="0"/>
              <a:t>today</a:t>
            </a: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smtClean="0"/>
          </a:p>
          <a:p>
            <a:pPr>
              <a:lnSpc>
                <a:spcPct val="80000"/>
              </a:lnSpc>
            </a:pPr>
            <a:r>
              <a:rPr lang="en-US" b="0" dirty="0" smtClean="0"/>
              <a:t>Appointment </a:t>
            </a:r>
            <a:r>
              <a:rPr lang="en-US" b="0" dirty="0"/>
              <a:t>of </a:t>
            </a:r>
            <a:r>
              <a:rPr lang="en-US" b="0" dirty="0" smtClean="0"/>
              <a:t>Secretary</a:t>
            </a:r>
            <a:endParaRPr lang="en-US" b="0" dirty="0" smtClean="0"/>
          </a:p>
          <a:p>
            <a:pPr>
              <a:lnSpc>
                <a:spcPct val="80000"/>
              </a:lnSpc>
            </a:pPr>
            <a:r>
              <a:rPr lang="en-US" b="0" dirty="0" smtClean="0"/>
              <a:t>Call for essential </a:t>
            </a:r>
            <a:r>
              <a:rPr lang="en-US" b="0" dirty="0" smtClean="0"/>
              <a:t>patents</a:t>
            </a:r>
            <a:endParaRPr lang="en-US" b="0" dirty="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endParaRPr lang="en-US" b="0" dirty="0"/>
          </a:p>
          <a:p>
            <a:pPr>
              <a:lnSpc>
                <a:spcPct val="80000"/>
              </a:lnSpc>
            </a:pPr>
            <a:r>
              <a:rPr lang="en-US" dirty="0" smtClean="0"/>
              <a:t>Recess until </a:t>
            </a:r>
            <a:r>
              <a:rPr lang="en-US" dirty="0" smtClean="0"/>
              <a:t>16:00 </a:t>
            </a:r>
            <a:r>
              <a:rPr lang="en-US" dirty="0" smtClean="0"/>
              <a:t>today</a:t>
            </a:r>
            <a:endParaRPr lang="en-US"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endParaRPr lang="en-US" b="0" dirty="0"/>
          </a:p>
          <a:p>
            <a:pPr>
              <a:lnSpc>
                <a:spcPct val="80000"/>
              </a:lnSpc>
            </a:pPr>
            <a:r>
              <a:rPr lang="en-US" b="0" dirty="0"/>
              <a:t>Call for essential </a:t>
            </a:r>
            <a:r>
              <a:rPr lang="en-US" b="0" dirty="0" smtClean="0"/>
              <a:t>patents</a:t>
            </a:r>
            <a:endParaRPr lang="en-US" b="0"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a:t>
            </a:r>
            <a:r>
              <a:rPr lang="en-US" b="0" dirty="0" smtClean="0"/>
              <a:t>discussion </a:t>
            </a:r>
            <a:r>
              <a:rPr lang="en-US" b="0" dirty="0"/>
              <a:t>to resolve comments and improve the </a:t>
            </a:r>
            <a:r>
              <a:rPr lang="en-US" b="0" dirty="0" err="1"/>
              <a:t>TGak</a:t>
            </a:r>
            <a:r>
              <a:rPr lang="en-US" b="0" dirty="0"/>
              <a:t> </a:t>
            </a:r>
            <a:r>
              <a:rPr lang="en-US" b="0" dirty="0" smtClean="0"/>
              <a:t>Draft</a:t>
            </a:r>
            <a:endParaRPr lang="en-US" b="0" dirty="0" smtClean="0"/>
          </a:p>
          <a:p>
            <a:pPr>
              <a:lnSpc>
                <a:spcPct val="80000"/>
              </a:lnSpc>
            </a:pPr>
            <a:r>
              <a:rPr lang="en-US" b="0" dirty="0"/>
              <a:t>Discussion of agenda for Thursday morning joint meeting and </a:t>
            </a:r>
            <a:r>
              <a:rPr lang="en-US" b="0" dirty="0" smtClean="0"/>
              <a:t>teleconferences</a:t>
            </a:r>
            <a:endParaRPr lang="en-US" b="0" dirty="0"/>
          </a:p>
          <a:p>
            <a:pPr>
              <a:lnSpc>
                <a:spcPct val="80000"/>
              </a:lnSpc>
            </a:pPr>
            <a:r>
              <a:rPr lang="en-US" dirty="0"/>
              <a:t>Adjourn until </a:t>
            </a:r>
            <a:r>
              <a:rPr lang="en-US" dirty="0" smtClean="0"/>
              <a:t>08:00 </a:t>
            </a:r>
            <a:r>
              <a:rPr lang="en-US" dirty="0" smtClean="0"/>
              <a:t>Thursday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GB" b="0" dirty="0" smtClean="0"/>
          </a:p>
          <a:p>
            <a:pPr>
              <a:lnSpc>
                <a:spcPct val="80000"/>
              </a:lnSpc>
            </a:pPr>
            <a:r>
              <a:rPr lang="en-US" b="0" dirty="0"/>
              <a:t>Teleconferences </a:t>
            </a:r>
            <a:r>
              <a:rPr lang="en-US" b="0" dirty="0" smtClean="0"/>
              <a:t>discussion</a:t>
            </a:r>
            <a:endParaRPr lang="en-US" b="0"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May 2016 802.11 </a:t>
            </a:r>
            <a:r>
              <a:rPr lang="en-US" dirty="0"/>
              <a:t>meeting on </a:t>
            </a:r>
            <a:r>
              <a:rPr lang="en-US" dirty="0" smtClean="0"/>
              <a:t>TBD at TBD Eastern </a:t>
            </a:r>
            <a:r>
              <a:rPr lang="en-US" dirty="0"/>
              <a:t>US time.</a:t>
            </a:r>
          </a:p>
          <a:p>
            <a:pPr lvl="1">
              <a:lnSpc>
                <a:spcPct val="80000"/>
              </a:lnSpc>
            </a:pPr>
            <a:r>
              <a:rPr lang="en-US" dirty="0"/>
              <a:t>Mover:    Seconder: </a:t>
            </a:r>
          </a:p>
          <a:p>
            <a:pPr lvl="1">
              <a:lnSpc>
                <a:spcPct val="80000"/>
              </a:lnSpc>
            </a:pPr>
            <a:r>
              <a:rPr lang="en-US" dirty="0"/>
              <a:t>Yes:    No:    Abstain: </a:t>
            </a:r>
            <a:endParaRPr lang="en-US" dirty="0" smtClean="0"/>
          </a:p>
          <a:p>
            <a:pPr lvl="1">
              <a:lnSpc>
                <a:spcPct val="80000"/>
              </a:lnSpc>
            </a:pPr>
            <a:endParaRPr lang="en-US" dirty="0"/>
          </a:p>
          <a:p>
            <a:pPr>
              <a:lnSpc>
                <a:spcPct val="80000"/>
              </a:lnSpc>
            </a:pPr>
            <a:r>
              <a:rPr lang="en-US" dirty="0" smtClean="0"/>
              <a:t>Recess </a:t>
            </a:r>
            <a:r>
              <a:rPr lang="en-US" dirty="0" err="1"/>
              <a:t>TGk</a:t>
            </a:r>
            <a:r>
              <a:rPr lang="en-US" dirty="0"/>
              <a:t> until 10:30 today</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10:30</a:t>
            </a:r>
            <a:r>
              <a:rPr lang="en-US" dirty="0" smtClean="0">
                <a:latin typeface="Arial" charset="0"/>
                <a:cs typeface="Arial" charset="0"/>
              </a:rPr>
              <a:t> </a:t>
            </a:r>
            <a:r>
              <a:rPr lang="en-US" dirty="0" smtClean="0">
                <a:latin typeface="Arial" charset="0"/>
                <a:cs typeface="Arial" charset="0"/>
              </a:rPr>
              <a:t>– </a:t>
            </a:r>
            <a:r>
              <a:rPr lang="en-US" dirty="0" smtClean="0">
                <a:latin typeface="Arial" charset="0"/>
                <a:cs typeface="Arial" charset="0"/>
              </a:rPr>
              <a:t>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endParaRPr lang="en-US" dirty="0"/>
          </a:p>
          <a:p>
            <a:pPr>
              <a:lnSpc>
                <a:spcPct val="80000"/>
              </a:lnSpc>
            </a:pPr>
            <a:r>
              <a:rPr lang="en-US" dirty="0" smtClean="0"/>
              <a:t>Recess </a:t>
            </a:r>
            <a:r>
              <a:rPr lang="en-US" dirty="0" err="1"/>
              <a:t>TGk</a:t>
            </a:r>
            <a:r>
              <a:rPr lang="en-US" dirty="0"/>
              <a:t> until </a:t>
            </a:r>
            <a:r>
              <a:rPr lang="en-US" dirty="0" smtClean="0"/>
              <a:t>16:00 today</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16:00 </a:t>
            </a:r>
            <a:r>
              <a:rPr lang="en-US" dirty="0" smtClean="0">
                <a:latin typeface="Arial" charset="0"/>
                <a:cs typeface="Arial" charset="0"/>
              </a:rPr>
              <a:t>– </a:t>
            </a:r>
            <a:r>
              <a:rPr lang="en-US" dirty="0" smtClean="0">
                <a:latin typeface="Arial" charset="0"/>
                <a:cs typeface="Arial" charset="0"/>
              </a:rPr>
              <a:t>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endParaRPr lang="en-US" b="0" dirty="0"/>
          </a:p>
          <a:p>
            <a:pPr>
              <a:lnSpc>
                <a:spcPct val="80000"/>
              </a:lnSpc>
            </a:pPr>
            <a:r>
              <a:rPr lang="en-US" b="0" dirty="0"/>
              <a:t>Call for essential </a:t>
            </a:r>
            <a:r>
              <a:rPr lang="en-US" b="0" dirty="0" smtClean="0"/>
              <a:t>patents</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a:p>
          <a:p>
            <a:pPr>
              <a:lnSpc>
                <a:spcPct val="80000"/>
              </a:lnSpc>
            </a:pPr>
            <a:r>
              <a:rPr lang="en-US" b="0" dirty="0"/>
              <a:t>Presentations and discussion to resolve comments and improve the </a:t>
            </a:r>
            <a:r>
              <a:rPr lang="en-US" b="0" dirty="0" err="1"/>
              <a:t>TGak</a:t>
            </a:r>
            <a:r>
              <a:rPr lang="en-US" b="0" dirty="0"/>
              <a:t> Draft</a:t>
            </a:r>
            <a:r>
              <a:rPr lang="en-US" b="0" dirty="0" smtClean="0"/>
              <a:t>.</a:t>
            </a:r>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Macau, China</a:t>
            </a:r>
          </a:p>
          <a:p>
            <a:pPr algn="ctr">
              <a:lnSpc>
                <a:spcPct val="90000"/>
              </a:lnSpc>
              <a:buFontTx/>
              <a:buNone/>
            </a:pPr>
            <a:r>
              <a:rPr lang="en-US" sz="2800" dirty="0" smtClean="0">
                <a:latin typeface="Arial" charset="0"/>
              </a:rPr>
              <a:t>14-17 March,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 </a:t>
            </a:r>
            <a:r>
              <a:rPr lang="en-US" b="0" dirty="0" smtClean="0"/>
              <a:t>to approve the comment resolutions in</a:t>
            </a:r>
          </a:p>
          <a:p>
            <a:pPr lvl="1">
              <a:lnSpc>
                <a:spcPct val="80000"/>
              </a:lnSpc>
            </a:pPr>
            <a:r>
              <a:rPr lang="en-US" dirty="0" smtClean="0"/>
              <a:t>TBD</a:t>
            </a:r>
          </a:p>
          <a:p>
            <a:pPr>
              <a:lnSpc>
                <a:spcPct val="80000"/>
              </a:lnSpc>
            </a:pPr>
            <a:r>
              <a:rPr lang="en-US" b="0" dirty="0" smtClean="0"/>
              <a:t>and direct the Editor to incorporate them into the 802.11ak Draft.</a:t>
            </a:r>
          </a:p>
          <a:p>
            <a:pPr lvl="1">
              <a:lnSpc>
                <a:spcPct val="80000"/>
              </a:lnSpc>
            </a:pPr>
            <a:r>
              <a:rPr lang="en-US" dirty="0" smtClean="0"/>
              <a:t>Mover</a:t>
            </a:r>
            <a:r>
              <a:rPr lang="en-US" dirty="0"/>
              <a:t>:    Seconder: </a:t>
            </a:r>
          </a:p>
          <a:p>
            <a:pPr lvl="1">
              <a:lnSpc>
                <a:spcPct val="80000"/>
              </a:lnSpc>
            </a:pPr>
            <a:r>
              <a:rPr lang="en-US" dirty="0"/>
              <a:t>Yes:    No:    Abstain: </a:t>
            </a:r>
          </a:p>
          <a:p>
            <a:pPr lvl="1">
              <a:lnSpc>
                <a:spcPct val="80000"/>
              </a:lnSpc>
            </a:pPr>
            <a:endParaRPr lang="en-US" dirty="0" smtClean="0"/>
          </a:p>
          <a:p>
            <a:pPr>
              <a:lnSpc>
                <a:spcPct val="80000"/>
              </a:lnSpc>
            </a:pPr>
            <a:r>
              <a:rPr lang="en-US" dirty="0" smtClean="0"/>
              <a:t>Adjourn </a:t>
            </a:r>
            <a:r>
              <a:rPr lang="en-US" dirty="0" err="1" smtClean="0"/>
              <a:t>TGak</a:t>
            </a:r>
            <a:endParaRPr lang="en-US" dirty="0" smtClean="0"/>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60407483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a:t>
            </a:r>
            <a:r>
              <a:rPr lang="en-GB" dirty="0" smtClean="0"/>
              <a:t>of </a:t>
            </a:r>
            <a:r>
              <a:rPr lang="en-GB" dirty="0" smtClean="0"/>
              <a:t>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11-15/556r20,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Sands Venetian, Macau, China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71600" y="1300645"/>
            <a:ext cx="6400800" cy="424400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6672572"/>
              </p:ext>
            </p:extLst>
          </p:nvPr>
        </p:nvGraphicFramePr>
        <p:xfrm>
          <a:off x="685800" y="2097126"/>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and 802.1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14 March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 – 21:30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dirty="0"/>
              <a:t>Call </a:t>
            </a:r>
            <a:r>
              <a:rPr lang="en-US" dirty="0" smtClean="0"/>
              <a:t>meeting </a:t>
            </a:r>
            <a:r>
              <a:rPr lang="en-US" dirty="0"/>
              <a:t>to </a:t>
            </a:r>
            <a:r>
              <a:rPr lang="en-US" dirty="0" smtClean="0"/>
              <a:t>Order</a:t>
            </a:r>
            <a:endParaRPr lang="en-US" dirty="0"/>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a:t>
            </a:r>
            <a:r>
              <a:rPr lang="en-US" b="0" dirty="0"/>
              <a:t>Recording </a:t>
            </a:r>
            <a:r>
              <a:rPr lang="en-US" b="0" dirty="0" smtClean="0"/>
              <a:t>Reminder</a:t>
            </a:r>
          </a:p>
          <a:p>
            <a:pPr>
              <a:lnSpc>
                <a:spcPct val="80000"/>
              </a:lnSpc>
            </a:pPr>
            <a:r>
              <a:rPr lang="en-US" b="0" dirty="0" smtClean="0"/>
              <a:t>Approval of Agenda</a:t>
            </a:r>
          </a:p>
          <a:p>
            <a:pPr>
              <a:lnSpc>
                <a:spcPct val="80000"/>
              </a:lnSpc>
            </a:pPr>
            <a:r>
              <a:rPr lang="en-US" b="0" dirty="0" smtClean="0"/>
              <a:t>Review Re-circulation ballot comments on Draft D2.0.</a:t>
            </a:r>
          </a:p>
          <a:p>
            <a:pPr>
              <a:lnSpc>
                <a:spcPct val="80000"/>
              </a:lnSpc>
            </a:pPr>
            <a:r>
              <a:rPr lang="en-US" dirty="0" smtClean="0"/>
              <a:t>Moved</a:t>
            </a:r>
            <a:r>
              <a:rPr lang="en-US" dirty="0"/>
              <a:t>, </a:t>
            </a:r>
            <a:r>
              <a:rPr lang="en-US" b="0" dirty="0"/>
              <a:t>to approve 11-16/189r0 as the minutes of the Atlanta </a:t>
            </a:r>
            <a:r>
              <a:rPr lang="en-US" b="0" dirty="0" err="1"/>
              <a:t>TGak</a:t>
            </a:r>
            <a:r>
              <a:rPr lang="en-US" b="0" dirty="0"/>
              <a:t> meeting in January.</a:t>
            </a:r>
          </a:p>
          <a:p>
            <a:pPr lvl="1">
              <a:lnSpc>
                <a:spcPct val="80000"/>
              </a:lnSpc>
            </a:pPr>
            <a:r>
              <a:rPr lang="en-US" dirty="0"/>
              <a:t>Mover:    Seconder: </a:t>
            </a:r>
          </a:p>
          <a:p>
            <a:pPr lvl="1">
              <a:lnSpc>
                <a:spcPct val="80000"/>
              </a:lnSpc>
            </a:pPr>
            <a:r>
              <a:rPr lang="en-US" dirty="0"/>
              <a:t>Yes:    No:    Abstain: </a:t>
            </a:r>
          </a:p>
          <a:p>
            <a:pPr>
              <a:lnSpc>
                <a:spcPct val="80000"/>
              </a:lnSpc>
            </a:pPr>
            <a:endParaRPr lang="en-US"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14 March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 – 21:30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dirty="0" smtClean="0"/>
              <a:t>Moved, </a:t>
            </a:r>
            <a:r>
              <a:rPr lang="en-US" b="0" dirty="0" smtClean="0"/>
              <a:t>to approve the </a:t>
            </a:r>
            <a:r>
              <a:rPr lang="en-US" b="0" dirty="0"/>
              <a:t>minutes of teleconferences since January:</a:t>
            </a:r>
          </a:p>
          <a:p>
            <a:pPr lvl="1">
              <a:lnSpc>
                <a:spcPct val="80000"/>
              </a:lnSpc>
            </a:pPr>
            <a:r>
              <a:rPr lang="en-US" dirty="0"/>
              <a:t>11-16/258r0 “11ak </a:t>
            </a:r>
            <a:r>
              <a:rPr lang="en-US" dirty="0" err="1"/>
              <a:t>Telecon</a:t>
            </a:r>
            <a:r>
              <a:rPr lang="en-US" dirty="0"/>
              <a:t> Minutes 20150201”</a:t>
            </a:r>
          </a:p>
          <a:p>
            <a:pPr lvl="1">
              <a:lnSpc>
                <a:spcPct val="80000"/>
              </a:lnSpc>
            </a:pPr>
            <a:r>
              <a:rPr lang="en-US" dirty="0"/>
              <a:t>11-16/259r0 “11ak </a:t>
            </a:r>
            <a:r>
              <a:rPr lang="en-US" dirty="0" err="1"/>
              <a:t>Telecon</a:t>
            </a:r>
            <a:r>
              <a:rPr lang="en-US" dirty="0"/>
              <a:t> Minutes 20150208”</a:t>
            </a:r>
          </a:p>
          <a:p>
            <a:pPr lvl="1">
              <a:lnSpc>
                <a:spcPct val="80000"/>
              </a:lnSpc>
            </a:pPr>
            <a:r>
              <a:rPr lang="en-US" dirty="0"/>
              <a:t>11-16/306r0 “11ak </a:t>
            </a:r>
            <a:r>
              <a:rPr lang="en-US" dirty="0" err="1"/>
              <a:t>Telecon</a:t>
            </a:r>
            <a:r>
              <a:rPr lang="en-US" dirty="0"/>
              <a:t> Minutes 20150222”</a:t>
            </a:r>
          </a:p>
          <a:p>
            <a:pPr lvl="1">
              <a:lnSpc>
                <a:spcPct val="80000"/>
              </a:lnSpc>
            </a:pPr>
            <a:r>
              <a:rPr lang="en-US" dirty="0"/>
              <a:t>11=16/307r0 “11ak </a:t>
            </a:r>
            <a:r>
              <a:rPr lang="en-US" dirty="0" err="1"/>
              <a:t>Telecon</a:t>
            </a:r>
            <a:r>
              <a:rPr lang="en-US" dirty="0"/>
              <a:t> Minutes 20150229”</a:t>
            </a:r>
          </a:p>
          <a:p>
            <a:pPr lvl="1">
              <a:lnSpc>
                <a:spcPct val="80000"/>
              </a:lnSpc>
            </a:pPr>
            <a:r>
              <a:rPr lang="en-US" dirty="0"/>
              <a:t>Mover:    Seconder: </a:t>
            </a:r>
          </a:p>
          <a:p>
            <a:pPr lvl="1">
              <a:lnSpc>
                <a:spcPct val="80000"/>
              </a:lnSpc>
            </a:pPr>
            <a:r>
              <a:rPr lang="en-US" dirty="0"/>
              <a:t>Yes:    No:    Abstain: </a:t>
            </a:r>
          </a:p>
          <a:p>
            <a:pPr>
              <a:lnSpc>
                <a:spcPct val="80000"/>
              </a:lnSpc>
            </a:pPr>
            <a:r>
              <a:rPr lang="en-US" b="0" dirty="0" smtClean="0"/>
              <a:t>Presentations </a:t>
            </a:r>
            <a:r>
              <a:rPr lang="en-US" b="0" dirty="0"/>
              <a:t>and discussion to resolve comments </a:t>
            </a:r>
            <a:r>
              <a:rPr lang="en-US" b="0" dirty="0" smtClean="0"/>
              <a:t>and </a:t>
            </a:r>
            <a:r>
              <a:rPr lang="en-US" b="0" dirty="0"/>
              <a:t>improve the </a:t>
            </a:r>
            <a:r>
              <a:rPr lang="en-US" b="0" dirty="0" err="1"/>
              <a:t>TGak</a:t>
            </a:r>
            <a:r>
              <a:rPr lang="en-US" b="0" dirty="0"/>
              <a:t> </a:t>
            </a:r>
            <a:r>
              <a:rPr lang="en-US" b="0" dirty="0" smtClean="0"/>
              <a:t>Draft</a:t>
            </a:r>
            <a:endParaRPr lang="en-US" b="0" dirty="0" smtClean="0"/>
          </a:p>
          <a:p>
            <a:pPr>
              <a:lnSpc>
                <a:spcPct val="80000"/>
              </a:lnSpc>
            </a:pPr>
            <a:r>
              <a:rPr lang="en-US" dirty="0" smtClean="0"/>
              <a:t>Recess until 08:00 </a:t>
            </a:r>
            <a:r>
              <a:rPr lang="en-US" dirty="0" smtClean="0"/>
              <a:t>Monday</a:t>
            </a:r>
            <a:endParaRPr lang="en-US" dirty="0"/>
          </a:p>
          <a:p>
            <a:pPr>
              <a:lnSpc>
                <a:spcPct val="80000"/>
              </a:lnSpc>
            </a:pPr>
            <a:endParaRPr lang="en-US"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329864895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sz="2000" b="0" dirty="0" smtClean="0"/>
              <a:t>11-16/251r2 “</a:t>
            </a:r>
            <a:r>
              <a:rPr lang="en-US" sz="2000" dirty="0"/>
              <a:t>GLK ESS </a:t>
            </a:r>
            <a:r>
              <a:rPr lang="en-US" sz="2000" dirty="0" smtClean="0"/>
              <a:t>Removal”</a:t>
            </a:r>
            <a:r>
              <a:rPr lang="en-US" sz="2000" b="0" dirty="0" smtClean="0"/>
              <a:t> Philippe Klein (Broadcom)</a:t>
            </a:r>
          </a:p>
          <a:p>
            <a:endParaRPr lang="en-US" sz="2000" b="0" dirty="0"/>
          </a:p>
        </p:txBody>
      </p:sp>
      <p:sp>
        <p:nvSpPr>
          <p:cNvPr id="5" name="Date Placeholder 4"/>
          <p:cNvSpPr>
            <a:spLocks noGrp="1"/>
          </p:cNvSpPr>
          <p:nvPr>
            <p:ph type="dt" sz="half" idx="10"/>
          </p:nvPr>
        </p:nvSpPr>
        <p:spPr/>
        <p:txBody>
          <a:bodyPr/>
          <a:lstStyle/>
          <a:p>
            <a:r>
              <a:rPr lang="en-US" smtClean="0"/>
              <a:t>March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8</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93770</TotalTime>
  <Words>2052</Words>
  <Application>Microsoft Macintosh PowerPoint</Application>
  <PresentationFormat>On-screen Show (4:3)</PresentationFormat>
  <Paragraphs>339</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March 2016 802.11ak Agenda</vt:lpstr>
      <vt:lpstr>IEEE 802.11ak/GLK: Enhancements For Transit Links Within Bridged Networks</vt:lpstr>
      <vt:lpstr>Venue</vt:lpstr>
      <vt:lpstr>TGak Timeline At Start of Meeting</vt:lpstr>
      <vt:lpstr>Sessions</vt:lpstr>
      <vt:lpstr>Monday, 14 March 2016  19:30 – 21:30</vt:lpstr>
      <vt:lpstr>Monday, 14 March 2016  19:30 – 21:30</vt:lpstr>
      <vt:lpstr>Submissions List</vt:lpstr>
      <vt:lpstr>Participants, Patents, and Duty to Inform</vt:lpstr>
      <vt:lpstr>Patent Related Links</vt:lpstr>
      <vt:lpstr>Call for Potentially Essential Patents</vt:lpstr>
      <vt:lpstr>Other Guidelines for IEEE WG Meetings</vt:lpstr>
      <vt:lpstr>Tuesday, 15 March 2016 08:00– 10:00</vt:lpstr>
      <vt:lpstr>Tuesday, 15 March 2016 13:30 – 15:30</vt:lpstr>
      <vt:lpstr>Tuesday, 15 March 2016 16:00 – 18:00</vt:lpstr>
      <vt:lpstr>Thursday, 17 March 2016 08:00 – 10:00</vt:lpstr>
      <vt:lpstr>Thursday, 17 March 2016 08:00 – 10:00</vt:lpstr>
      <vt:lpstr>Thursday, 17 March 2016 10:30 – 12:30</vt:lpstr>
      <vt:lpstr>Thursday, 17 March 2016 16:00 – 18:00</vt:lpstr>
      <vt:lpstr>Thursday, 17 March 2016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1098</cp:revision>
  <cp:lastPrinted>1998-02-10T13:28:06Z</cp:lastPrinted>
  <dcterms:created xsi:type="dcterms:W3CDTF">2006-12-04T03:46:13Z</dcterms:created>
  <dcterms:modified xsi:type="dcterms:W3CDTF">2016-03-07T17:01:49Z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