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3" r:id="rId6"/>
    <p:sldId id="414" r:id="rId7"/>
    <p:sldId id="533" r:id="rId8"/>
    <p:sldId id="470" r:id="rId9"/>
    <p:sldId id="471" r:id="rId10"/>
    <p:sldId id="472" r:id="rId11"/>
    <p:sldId id="474" r:id="rId12"/>
    <p:sldId id="528" r:id="rId13"/>
    <p:sldId id="543" r:id="rId14"/>
    <p:sldId id="518" r:id="rId15"/>
    <p:sldId id="535" r:id="rId16"/>
    <p:sldId id="430" r:id="rId17"/>
    <p:sldId id="513" r:id="rId18"/>
    <p:sldId id="493" r:id="rId19"/>
    <p:sldId id="544"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71" autoAdjust="0"/>
    <p:restoredTop sz="98109" autoAdjust="0"/>
  </p:normalViewPr>
  <p:slideViewPr>
    <p:cSldViewPr>
      <p:cViewPr varScale="1">
        <p:scale>
          <a:sx n="113" d="100"/>
          <a:sy n="113" d="100"/>
        </p:scale>
        <p:origin x="-18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23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P802.11-16/0229r0</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P802.11-16/0229r0</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P802.11-16/0229r0</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P802.11-16/0229r0</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7</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a:t>
            </a:r>
            <a:r>
              <a:rPr lang="en-US" sz="1800" b="1" dirty="0" smtClean="0"/>
              <a:t>16/0229r0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-02-03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a:t>Appointment of </a:t>
            </a:r>
            <a:r>
              <a:rPr lang="en-US" b="0" dirty="0" smtClean="0"/>
              <a:t>Secretary.</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endParaRPr lang="en-US" b="0" dirty="0"/>
          </a:p>
          <a:p>
            <a:pPr>
              <a:lnSpc>
                <a:spcPct val="80000"/>
              </a:lnSpc>
            </a:pPr>
            <a:r>
              <a:rPr lang="en-US" b="0" dirty="0"/>
              <a:t>Approval of </a:t>
            </a:r>
            <a:r>
              <a:rPr lang="en-US" b="0" dirty="0" smtClean="0"/>
              <a:t>Agenda.</a:t>
            </a:r>
            <a:endParaRPr lang="en-US" b="0" dirty="0"/>
          </a:p>
          <a:p>
            <a:pPr>
              <a:lnSpc>
                <a:spcPct val="80000"/>
              </a:lnSpc>
            </a:pPr>
            <a:r>
              <a:rPr lang="en-US" dirty="0" smtClean="0"/>
              <a:t>Moved, </a:t>
            </a:r>
            <a:r>
              <a:rPr lang="en-US" b="0" dirty="0" smtClean="0"/>
              <a:t>to approve 11-16/189r0 as the minutes of the Atlanta </a:t>
            </a:r>
            <a:r>
              <a:rPr lang="en-US" b="0" dirty="0" err="1" smtClean="0"/>
              <a:t>TGak</a:t>
            </a:r>
            <a:r>
              <a:rPr lang="en-US" b="0" dirty="0" smtClean="0"/>
              <a:t> meeting in January.</a:t>
            </a:r>
          </a:p>
          <a:p>
            <a:pPr lvl="1">
              <a:lnSpc>
                <a:spcPct val="80000"/>
              </a:lnSpc>
            </a:pPr>
            <a:r>
              <a:rPr lang="en-US" dirty="0" smtClean="0"/>
              <a:t>Mover:    Seconder: </a:t>
            </a:r>
          </a:p>
          <a:p>
            <a:pPr lvl="1">
              <a:lnSpc>
                <a:spcPct val="80000"/>
              </a:lnSpc>
            </a:pPr>
            <a:r>
              <a:rPr lang="en-US" b="0" dirty="0" smtClean="0"/>
              <a:t>Yes:    No:    Abstain: </a:t>
            </a:r>
          </a:p>
          <a:p>
            <a:pPr>
              <a:lnSpc>
                <a:spcPct val="80000"/>
              </a:lnSpc>
            </a:pPr>
            <a:r>
              <a:rPr lang="en-US" b="0" dirty="0" smtClean="0"/>
              <a:t>Approval of minutes of teleconferences since January.</a:t>
            </a:r>
          </a:p>
          <a:p>
            <a:pPr lvl="1">
              <a:lnSpc>
                <a:spcPct val="80000"/>
              </a:lnSpc>
            </a:pPr>
            <a:r>
              <a:rPr lang="en-US" dirty="0"/>
              <a:t>Mover:    Seconder: </a:t>
            </a:r>
          </a:p>
          <a:p>
            <a:pPr lvl="1">
              <a:lnSpc>
                <a:spcPct val="80000"/>
              </a:lnSpc>
            </a:pPr>
            <a:r>
              <a:rPr lang="en-US" dirty="0"/>
              <a:t>Yes:    No:    Abstain: </a:t>
            </a:r>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of minutes of the Monday Ad Hoc meeting.</a:t>
            </a:r>
          </a:p>
          <a:p>
            <a:pPr lvl="1">
              <a:lnSpc>
                <a:spcPct val="80000"/>
              </a:lnSpc>
            </a:pPr>
            <a:r>
              <a:rPr lang="en-US" dirty="0"/>
              <a:t>Mover:    Seconder: </a:t>
            </a:r>
          </a:p>
          <a:p>
            <a:pPr lvl="1">
              <a:lnSpc>
                <a:spcPct val="80000"/>
              </a:lnSpc>
            </a:pPr>
            <a:r>
              <a:rPr lang="en-US" dirty="0"/>
              <a:t>Yes:    No:    Abstain: </a:t>
            </a:r>
            <a:endParaRPr lang="en-US" b="0" dirty="0" smtClean="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endParaRPr lang="en-US" b="0" dirty="0"/>
          </a:p>
          <a:p>
            <a:pPr>
              <a:lnSpc>
                <a:spcPct val="80000"/>
              </a:lnSpc>
            </a:pPr>
            <a:r>
              <a:rPr lang="en-US" b="0" dirty="0"/>
              <a:t>Recess until </a:t>
            </a:r>
            <a:r>
              <a:rPr lang="en-US" b="0" dirty="0" smtClean="0"/>
              <a:t>13:30 today.</a:t>
            </a:r>
            <a:endParaRPr lang="en-US" b="0" dirty="0"/>
          </a:p>
        </p:txBody>
      </p:sp>
    </p:spTree>
    <p:extLst>
      <p:ext uri="{BB962C8B-B14F-4D97-AF65-F5344CB8AC3E}">
        <p14:creationId xmlns:p14="http://schemas.microsoft.com/office/powerpoint/2010/main" val="286251375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smtClean="0">
                <a:latin typeface="Arial" charset="0"/>
                <a:cs typeface="Arial" charset="0"/>
              </a:rPr>
              <a:t>30 – </a:t>
            </a:r>
            <a:r>
              <a:rPr lang="en-US" dirty="0" smtClean="0">
                <a:latin typeface="Arial" charset="0"/>
                <a:cs typeface="Arial" charset="0"/>
              </a:rPr>
              <a:t>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Appointment </a:t>
            </a:r>
            <a:r>
              <a:rPr lang="en-US" b="0" dirty="0"/>
              <a:t>of Secretary</a:t>
            </a:r>
            <a:r>
              <a:rPr lang="en-US" b="0" dirty="0" smtClean="0"/>
              <a:t>.</a:t>
            </a:r>
          </a:p>
          <a:p>
            <a:pPr>
              <a:lnSpc>
                <a:spcPct val="80000"/>
              </a:lnSpc>
            </a:pPr>
            <a:r>
              <a:rPr lang="en-US" b="0" dirty="0" smtClean="0"/>
              <a:t>Call for essential patents.</a:t>
            </a:r>
            <a:endParaRPr lang="en-US" b="0" dirty="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smtClean="0"/>
              <a:t>Adjourn until 16:00 today.</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a:lnSpc>
                <a:spcPct val="80000"/>
              </a:lnSpc>
            </a:pPr>
            <a:r>
              <a:rPr lang="en-US" b="0" dirty="0"/>
              <a:t>Discussion of agenda for Thursday morning joint meeting and teleconferences</a:t>
            </a:r>
            <a:r>
              <a:rPr lang="en-US" b="0" dirty="0" smtClean="0"/>
              <a:t>.</a:t>
            </a:r>
            <a:endParaRPr lang="en-US" b="0" dirty="0"/>
          </a:p>
          <a:p>
            <a:pPr>
              <a:lnSpc>
                <a:spcPct val="80000"/>
              </a:lnSpc>
            </a:pPr>
            <a:r>
              <a:rPr lang="en-US" b="0" dirty="0"/>
              <a:t>Adjourn until </a:t>
            </a:r>
            <a:r>
              <a:rPr lang="en-US" b="0" dirty="0" smtClean="0"/>
              <a:t>08:00 Thursday.</a:t>
            </a:r>
            <a:endParaRPr lang="en-US" b="0"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a:t>
            </a:r>
            <a:r>
              <a:rPr lang="en-US" altLang="ja-JP" b="0" dirty="0" smtClean="0">
                <a:cs typeface="ＭＳ Ｐゴシック" charset="0"/>
              </a:rPr>
              <a:t>of </a:t>
            </a:r>
            <a:r>
              <a:rPr lang="en-US" altLang="ja-JP" b="0" dirty="0" smtClean="0">
                <a:cs typeface="ＭＳ Ｐゴシック" charset="0"/>
              </a:rPr>
              <a:t>Agenda</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a:t>
            </a:r>
            <a:r>
              <a:rPr lang="en-GB" b="0" dirty="0" smtClean="0"/>
              <a:t>status</a:t>
            </a:r>
          </a:p>
          <a:p>
            <a:pPr>
              <a:lnSpc>
                <a:spcPct val="80000"/>
              </a:lnSpc>
            </a:pPr>
            <a:endParaRPr lang="en-GB" b="0" dirty="0" smtClean="0"/>
          </a:p>
          <a:p>
            <a:pPr>
              <a:lnSpc>
                <a:spcPct val="80000"/>
              </a:lnSpc>
            </a:pPr>
            <a:r>
              <a:rPr lang="en-US" b="0" dirty="0"/>
              <a:t>Teleconferences discussion.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17 March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a:t>
            </a:r>
            <a:r>
              <a:rPr lang="en-US" dirty="0" smtClean="0"/>
              <a:t>802.11 </a:t>
            </a:r>
            <a:r>
              <a:rPr lang="en-US" dirty="0"/>
              <a:t>meeting on </a:t>
            </a:r>
            <a:r>
              <a:rPr lang="en-US" dirty="0" smtClean="0"/>
              <a:t>TBD </a:t>
            </a:r>
            <a:r>
              <a:rPr lang="en-US" dirty="0" smtClean="0"/>
              <a:t>at </a:t>
            </a:r>
            <a:r>
              <a:rPr lang="en-US" dirty="0" smtClean="0"/>
              <a:t>TBD Eastern </a:t>
            </a:r>
            <a:r>
              <a:rPr lang="en-US" dirty="0"/>
              <a:t>US time.</a:t>
            </a:r>
          </a:p>
          <a:p>
            <a:pPr lvl="1">
              <a:lnSpc>
                <a:spcPct val="80000"/>
              </a:lnSpc>
            </a:pPr>
            <a:r>
              <a:rPr lang="en-US" dirty="0"/>
              <a:t>Mover:    Seconder: </a:t>
            </a:r>
          </a:p>
          <a:p>
            <a:pPr lvl="1">
              <a:lnSpc>
                <a:spcPct val="80000"/>
              </a:lnSpc>
            </a:pPr>
            <a:r>
              <a:rPr lang="en-US" dirty="0"/>
              <a:t>Yes:    No:    Abstain: </a:t>
            </a:r>
            <a:endParaRPr lang="en-US" dirty="0" smtClean="0"/>
          </a:p>
          <a:p>
            <a:pPr lvl="1">
              <a:lnSpc>
                <a:spcPct val="80000"/>
              </a:lnSpc>
            </a:pPr>
            <a:endParaRPr lang="en-US" dirty="0"/>
          </a:p>
          <a:p>
            <a:pPr>
              <a:lnSpc>
                <a:spcPct val="80000"/>
              </a:lnSpc>
            </a:pPr>
            <a:r>
              <a:rPr lang="en-US" b="0" dirty="0" smtClean="0"/>
              <a:t>Recess </a:t>
            </a:r>
            <a:r>
              <a:rPr lang="en-US" b="0" dirty="0" err="1"/>
              <a:t>TGk</a:t>
            </a:r>
            <a:r>
              <a:rPr lang="en-US" b="0" dirty="0"/>
              <a:t> until 10:30 today</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 </a:t>
            </a:r>
            <a:r>
              <a:rPr lang="en-US" b="0" dirty="0" smtClean="0"/>
              <a:t>to approve the comment resolutions in</a:t>
            </a:r>
          </a:p>
          <a:p>
            <a:pPr lvl="1">
              <a:lnSpc>
                <a:spcPct val="80000"/>
              </a:lnSpc>
            </a:pPr>
            <a:r>
              <a:rPr lang="en-US" dirty="0" smtClean="0"/>
              <a:t>TBD</a:t>
            </a:r>
          </a:p>
          <a:p>
            <a:pPr>
              <a:lnSpc>
                <a:spcPct val="80000"/>
              </a:lnSpc>
            </a:pPr>
            <a:r>
              <a:rPr lang="en-US" b="0" dirty="0" smtClean="0"/>
              <a:t>and direct the Editor to incorporate them into the 802.11ak Draft.</a:t>
            </a:r>
          </a:p>
          <a:p>
            <a:pPr lvl="1">
              <a:lnSpc>
                <a:spcPct val="80000"/>
              </a:lnSpc>
            </a:pPr>
            <a:r>
              <a:rPr lang="en-US" dirty="0" smtClean="0"/>
              <a:t> </a:t>
            </a:r>
            <a:r>
              <a:rPr lang="en-US" dirty="0"/>
              <a:t>Mover:    Seconder: </a:t>
            </a:r>
          </a:p>
          <a:p>
            <a:pPr lvl="1">
              <a:lnSpc>
                <a:spcPct val="80000"/>
              </a:lnSpc>
            </a:pPr>
            <a:r>
              <a:rPr lang="en-US" dirty="0"/>
              <a:t>Yes:    No:    Abstain: </a:t>
            </a:r>
          </a:p>
          <a:p>
            <a:pPr lvl="1">
              <a:lnSpc>
                <a:spcPct val="80000"/>
              </a:lnSpc>
            </a:pPr>
            <a:endParaRPr lang="en-US" dirty="0" smtClean="0"/>
          </a:p>
          <a:p>
            <a:pPr>
              <a:lnSpc>
                <a:spcPct val="80000"/>
              </a:lnSpc>
            </a:pPr>
            <a:r>
              <a:rPr lang="en-US" dirty="0" smtClean="0"/>
              <a:t>Adjourn </a:t>
            </a:r>
            <a:r>
              <a:rPr lang="en-US" dirty="0" err="1" smtClean="0"/>
              <a:t>TGak</a:t>
            </a:r>
            <a:r>
              <a:rPr lang="en-US" dirty="0" smtClean="0"/>
              <a:t>.</a:t>
            </a:r>
            <a:endParaRPr lang="en-US" dirty="0" smtClean="0"/>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endParaRPr lang="en-US" sz="2800" dirty="0" smtClean="0">
              <a:latin typeface="Arial" charset="0"/>
            </a:endParaRPr>
          </a:p>
          <a:p>
            <a:pPr algn="ctr">
              <a:lnSpc>
                <a:spcPct val="90000"/>
              </a:lnSpc>
              <a:buFontTx/>
              <a:buNone/>
            </a:pPr>
            <a:r>
              <a:rPr lang="en-US" sz="2800" dirty="0" smtClean="0">
                <a:latin typeface="Arial" charset="0"/>
              </a:rPr>
              <a:t>14-17 March, </a:t>
            </a:r>
            <a:r>
              <a:rPr lang="en-US" sz="2800" dirty="0" smtClean="0">
                <a:latin typeface="Arial" charset="0"/>
              </a:rPr>
              <a:t>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a:t>
            </a:r>
            <a:r>
              <a:rPr lang="en-GB" dirty="0" smtClean="0"/>
              <a:t>556r19, </a:t>
            </a:r>
            <a:r>
              <a:rPr lang="en-GB" dirty="0" smtClean="0"/>
              <a:t>“</a:t>
            </a:r>
            <a:r>
              <a:rPr lang="en-GB" dirty="0" err="1" smtClean="0"/>
              <a:t>TGak</a:t>
            </a:r>
            <a:r>
              <a:rPr lang="en-GB" dirty="0" smtClean="0"/>
              <a:t> LB212 Comments”</a:t>
            </a:r>
            <a:endParaRPr lang="en-GB" dirty="0"/>
          </a:p>
          <a:p>
            <a:pPr>
              <a:lnSpc>
                <a:spcPct val="80000"/>
              </a:lnSpc>
            </a:pPr>
            <a:r>
              <a:rPr lang="en-GB" dirty="0" smtClean="0"/>
              <a:t>Draft </a:t>
            </a:r>
            <a:r>
              <a:rPr lang="en-GB" dirty="0" smtClean="0"/>
              <a:t>2.4 </a:t>
            </a:r>
            <a:r>
              <a:rPr lang="en-GB" dirty="0" smtClean="0"/>
              <a:t>of 802.1Qbz is at</a:t>
            </a:r>
          </a:p>
          <a:p>
            <a:pPr lvl="1">
              <a:lnSpc>
                <a:spcPct val="80000"/>
              </a:lnSpc>
            </a:pPr>
            <a:r>
              <a:rPr lang="en-GB" dirty="0" smtClean="0">
                <a:hlinkClick r:id="rId4"/>
              </a:rPr>
              <a:t>http://www.ieee802.org/1/files/private/bz-drafts/</a:t>
            </a:r>
            <a:r>
              <a:rPr lang="en-GB" dirty="0" smtClean="0">
                <a:hlinkClick r:id="rId4"/>
              </a:rPr>
              <a:t>d2/</a:t>
            </a:r>
            <a:r>
              <a:rPr lang="en-GB" dirty="0" smtClean="0">
                <a:hlinkClick r:id="rId4"/>
              </a:rPr>
              <a:t>802-1Qbz-d2</a:t>
            </a:r>
            <a:r>
              <a:rPr lang="en-GB" dirty="0" smtClean="0">
                <a:hlinkClick r:id="rId4"/>
              </a:rPr>
              <a:t>-4.</a:t>
            </a:r>
            <a:r>
              <a:rPr lang="en-GB" dirty="0" smtClean="0">
                <a:hlinkClick r:id="rId4"/>
              </a:rPr>
              <a:t>pdf</a:t>
            </a:r>
            <a:endParaRPr lang="en-GB" dirty="0" smtClean="0"/>
          </a:p>
          <a:p>
            <a:pPr>
              <a:lnSpc>
                <a:spcPct val="80000"/>
              </a:lnSpc>
            </a:pPr>
            <a:r>
              <a:rPr lang="en-US" dirty="0" smtClean="0"/>
              <a:t>Draft </a:t>
            </a:r>
            <a:r>
              <a:rPr lang="en-US" dirty="0" smtClean="0"/>
              <a:t>3.0 </a:t>
            </a:r>
            <a:r>
              <a:rPr lang="en-US" dirty="0" smtClean="0"/>
              <a:t>of 802.1AC-REV is at</a:t>
            </a:r>
          </a:p>
          <a:p>
            <a:pPr lvl="1">
              <a:lnSpc>
                <a:spcPct val="80000"/>
              </a:lnSpc>
            </a:pPr>
            <a:r>
              <a:rPr lang="en-US" dirty="0" smtClean="0">
                <a:hlinkClick r:id="rId5"/>
              </a:rPr>
              <a:t>http://www.ieee802.org/1/files/private/ac-rev-drafts/</a:t>
            </a:r>
            <a:r>
              <a:rPr lang="en-US" dirty="0" smtClean="0">
                <a:hlinkClick r:id="rId5"/>
              </a:rPr>
              <a:t>d3/</a:t>
            </a:r>
            <a:r>
              <a:rPr lang="en-US" dirty="0" smtClean="0">
                <a:hlinkClick r:id="rId5"/>
              </a:rPr>
              <a:t>802-1ac-rev-</a:t>
            </a:r>
            <a:r>
              <a:rPr lang="en-US" dirty="0" smtClean="0">
                <a:hlinkClick r:id="rId5"/>
              </a:rPr>
              <a:t>d3-</a:t>
            </a:r>
            <a:r>
              <a:rPr lang="en-US" dirty="0" smtClean="0">
                <a:hlinkClick r:id="rId5"/>
              </a:rPr>
              <a:t>0.pdf</a:t>
            </a:r>
            <a:r>
              <a:rPr lang="en-US" dirty="0" smtClean="0"/>
              <a:t> </a:t>
            </a:r>
            <a:endParaRPr lang="en-US" dirty="0"/>
          </a:p>
          <a:p>
            <a:pPr marL="457200" lvl="1" indent="0">
              <a:lnSpc>
                <a:spcPct val="80000"/>
              </a:lnSpc>
              <a:buNone/>
            </a:pPr>
            <a:r>
              <a:rPr lang="en-US" dirty="0" smtClean="0"/>
              <a:t>(You can access 802.1 drafts with the </a:t>
            </a:r>
            <a:r>
              <a:rPr lang="en-US" dirty="0" smtClean="0"/>
              <a:t>group 802.11 </a:t>
            </a:r>
            <a:r>
              <a:rPr lang="en-US" dirty="0" smtClean="0"/>
              <a:t>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32401712"/>
              </p:ext>
            </p:extLst>
          </p:nvPr>
        </p:nvGraphicFramePr>
        <p:xfrm>
          <a:off x="685800" y="2097126"/>
          <a:ext cx="7696199" cy="338927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smtClean="0">
                <a:latin typeface="Arial" charset="0"/>
                <a:cs typeface="Arial" charset="0"/>
              </a:rPr>
              <a:t>14 March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a:t>
            </a:r>
            <a:r>
              <a:rPr lang="en-US" dirty="0" smtClean="0">
                <a:latin typeface="Arial" charset="0"/>
                <a:cs typeface="Arial" charset="0"/>
              </a:rPr>
              <a:t> </a:t>
            </a:r>
            <a:r>
              <a:rPr lang="en-US" dirty="0" smtClean="0">
                <a:latin typeface="Arial" charset="0"/>
                <a:cs typeface="Arial" charset="0"/>
              </a:rPr>
              <a:t>– </a:t>
            </a:r>
            <a:r>
              <a:rPr lang="en-US" dirty="0" smtClean="0">
                <a:latin typeface="Arial" charset="0"/>
                <a:cs typeface="Arial" charset="0"/>
              </a:rPr>
              <a:t>10:00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endParaRPr lang="en-US" b="0" dirty="0"/>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a:t>
            </a:r>
            <a:r>
              <a:rPr lang="en-US" b="0" dirty="0"/>
              <a:t>Recording </a:t>
            </a:r>
            <a:r>
              <a:rPr lang="en-US" b="0" dirty="0" smtClean="0"/>
              <a:t>Reminder</a:t>
            </a:r>
          </a:p>
          <a:p>
            <a:pPr>
              <a:lnSpc>
                <a:spcPct val="80000"/>
              </a:lnSpc>
            </a:pPr>
            <a:r>
              <a:rPr lang="en-US" b="0" dirty="0" smtClean="0"/>
              <a:t>Approval of Agenda</a:t>
            </a:r>
          </a:p>
          <a:p>
            <a:pPr>
              <a:lnSpc>
                <a:spcPct val="80000"/>
              </a:lnSpc>
            </a:pPr>
            <a:r>
              <a:rPr lang="en-US" b="0" dirty="0" smtClean="0"/>
              <a:t>Review Re-circulation ballot comments on Draft D2.0.</a:t>
            </a:r>
          </a:p>
          <a:p>
            <a:pPr>
              <a:lnSpc>
                <a:spcPct val="80000"/>
              </a:lnSpc>
            </a:pPr>
            <a:r>
              <a:rPr lang="en-US" b="0" dirty="0"/>
              <a:t>Presentations and discussion to resolve comments </a:t>
            </a:r>
            <a:r>
              <a:rPr lang="en-US" b="0" dirty="0" smtClean="0"/>
              <a:t>and </a:t>
            </a:r>
            <a:r>
              <a:rPr lang="en-US" b="0" dirty="0"/>
              <a:t>improve the </a:t>
            </a:r>
            <a:r>
              <a:rPr lang="en-US" b="0" dirty="0" err="1"/>
              <a:t>TGak</a:t>
            </a:r>
            <a:r>
              <a:rPr lang="en-US" b="0" dirty="0"/>
              <a:t> Draft</a:t>
            </a:r>
            <a:r>
              <a:rPr lang="en-US" b="0" dirty="0" smtClean="0"/>
              <a:t>.</a:t>
            </a:r>
          </a:p>
          <a:p>
            <a:pPr>
              <a:lnSpc>
                <a:spcPct val="80000"/>
              </a:lnSpc>
            </a:pPr>
            <a:r>
              <a:rPr lang="en-US" dirty="0" smtClean="0"/>
              <a:t>Adjourn Ad Hoc meeting</a:t>
            </a:r>
            <a:endParaRPr lang="en-US" dirty="0"/>
          </a:p>
          <a:p>
            <a:pPr>
              <a:lnSpc>
                <a:spcPct val="80000"/>
              </a:lnSpc>
            </a:pPr>
            <a:endParaRPr lang="en-US"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endParaRPr lang="en-US" sz="2000" b="0" dirty="0"/>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7</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93738</TotalTime>
  <Words>1959</Words>
  <Application>Microsoft Macintosh PowerPoint</Application>
  <PresentationFormat>On-screen Show (4:3)</PresentationFormat>
  <Paragraphs>318</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March 2016 802.11ak Agenda</vt:lpstr>
      <vt:lpstr>IEEE 802.11ak/GLK: Enhancements For Transit Links Within Bridged Networks</vt:lpstr>
      <vt:lpstr>Venue</vt:lpstr>
      <vt:lpstr>TGak Timeline At Start of Meeting</vt:lpstr>
      <vt:lpstr>Sessions</vt:lpstr>
      <vt:lpstr>Monday, 14 March 2016  8:00 – 10:00</vt:lpstr>
      <vt:lpstr>Submissions List</vt:lpstr>
      <vt:lpstr>Participants, Patents, and Duty to Inform</vt:lpstr>
      <vt:lpstr>Patent Related Links</vt:lpstr>
      <vt:lpstr>Call for Potentially Essential Patents</vt:lpstr>
      <vt:lpstr>Other Guidelines for IEEE WG Meetings</vt:lpstr>
      <vt:lpstr>Tuesday, 15 March 2016 08:00– 10:00</vt:lpstr>
      <vt:lpstr>Tuesday, 15 March 2016 08:00– 10:00</vt:lpstr>
      <vt:lpstr>Tuesday, 15 March 2016 13:30 – 15:30</vt:lpstr>
      <vt:lpstr>Tuesday, 15 March 2016 16:00 – 18:00</vt:lpstr>
      <vt:lpstr>Thursday, 17 March 2016 08:00 – 10:00</vt:lpstr>
      <vt:lpstr>Thursday, 17 March 2016 08:00 – 10:00</vt:lpstr>
      <vt:lpstr>Thursday, 17 March 2016 10:30 – 12:30</vt:lpstr>
      <vt:lpstr>Thursday, 17 March 2016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1093</cp:revision>
  <cp:lastPrinted>1998-02-10T13:28:06Z</cp:lastPrinted>
  <dcterms:created xsi:type="dcterms:W3CDTF">2006-12-04T03:46:13Z</dcterms:created>
  <dcterms:modified xsi:type="dcterms:W3CDTF">2016-02-03T22:14:02Z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